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0693400" cy="75565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
<Relationships xmlns="http://schemas.openxmlformats.org/package/2006/relationships">
	<Relationship Id="rId3" Type="http://schemas.openxmlformats.org/officeDocument/2006/relationships/presProps" Target="presProps.xml" />
	<Relationship Id="rId2" Type="http://schemas.openxmlformats.org/officeDocument/2006/relationships/slide" Target="slides/slide1.xml" />
	<Relationship Id="rId1" Type="http://schemas.openxmlformats.org/officeDocument/2006/relationships/slideMaster" Target="slideMasters/slideMaster1.xml" />
	<Relationship Id="rId6" Type="http://schemas.openxmlformats.org/officeDocument/2006/relationships/tableStyles" Target="tableStyles.xml" />
	<Relationship Id="rId5" Type="http://schemas.openxmlformats.org/officeDocument/2006/relationships/theme" Target="theme/theme1.xml" />
	<Relationship Id="rId4" Type="http://schemas.openxmlformats.org/officeDocument/2006/relationships/viewProps" Target="viewProps.xml" />
	<Relationship Id="rId7" Type="http://schemas.openxmlformats.org/officeDocument/2006/relationships/slide" Target="slides/slide2.xml" />
	<Relationship Id="rId8" Type="http://schemas.openxmlformats.org/officeDocument/2006/relationships/slide" Target="slides/slide3.xml" />
	<Relationship Id="rId9" Type="http://schemas.openxmlformats.org/officeDocument/2006/relationships/slide" Target="slides/slide4.xml" />
	<Relationship Id="rId10" Type="http://schemas.openxmlformats.org/officeDocument/2006/relationships/slide" Target="slides/slide5.xml" />
	<Relationship Id="rId11" Type="http://schemas.openxmlformats.org/officeDocument/2006/relationships/slide" Target="slides/slide6.xml" />
	<Relationship Id="rId12" Type="http://schemas.openxmlformats.org/officeDocument/2006/relationships/slide" Target="slides/slide7.xml" />
	<Relationship Id="rId13" Type="http://schemas.openxmlformats.org/officeDocument/2006/relationships/slide" Target="slides/slide8.xml" />
	<Relationship Id="rId14" Type="http://schemas.openxmlformats.org/officeDocument/2006/relationships/slide" Target="slides/slide9.xml" />
	<Relationship Id="rId15" Type="http://schemas.openxmlformats.org/officeDocument/2006/relationships/slide" Target="slides/slide10.xml" />
	<Relationship Id="rId16" Type="http://schemas.openxmlformats.org/officeDocument/2006/relationships/slide" Target="slides/slide11.xml" />
	<Relationship Id="rId17" Type="http://schemas.openxmlformats.org/officeDocument/2006/relationships/slide" Target="slides/slide12.xml" />
	<Relationship Id="rId18" Type="http://schemas.openxmlformats.org/officeDocument/2006/relationships/slide" Target="slides/slide13.xml" />
	<Relationship Id="rId19" Type="http://schemas.openxmlformats.org/officeDocument/2006/relationships/slide" Target="slides/slide14.xml" />
	<Relationship Id="rId20" Type="http://schemas.openxmlformats.org/officeDocument/2006/relationships/slide" Target="slides/slide15.xml" />
	<Relationship Id="rId21" Type="http://schemas.openxmlformats.org/officeDocument/2006/relationships/slide" Target="slides/slide16.xml" />
	<Relationship Id="rId22" Type="http://schemas.openxmlformats.org/officeDocument/2006/relationships/slide" Target="slides/slide17.xml" />
	<Relationship Id="rId23" Type="http://schemas.openxmlformats.org/officeDocument/2006/relationships/slide" Target="slides/slide18.xml" />
	<Relationship Id="rId24" Type="http://schemas.openxmlformats.org/officeDocument/2006/relationships/slide" Target="slides/slide19.xml" />
	<Relationship Id="rId25" Type="http://schemas.openxmlformats.org/officeDocument/2006/relationships/slide" Target="slides/slide20.xml" 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.jpeg" />
	<Relationship Id="rId3" Type="http://schemas.openxmlformats.org/officeDocument/2006/relationships/image" Target="../media/image2.jpeg" />
	<Relationship Id="rId4" Type="http://schemas.openxmlformats.org/officeDocument/2006/relationships/image" Target="../media/image3.jpeg" />
</Relationships>
</file>

<file path=ppt/slides/_rels/slide1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5.jpeg" />
</Relationships>
</file>

<file path=ppt/slides/_rels/slide1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6.jpeg" />
	<Relationship Id="rId3" Type="http://schemas.openxmlformats.org/officeDocument/2006/relationships/image" Target="../media/image37.jpeg" />
	<Relationship Id="rId4" Type="http://schemas.openxmlformats.org/officeDocument/2006/relationships/image" Target="../media/image38.jpeg" />
	<Relationship Id="rId5" Type="http://schemas.openxmlformats.org/officeDocument/2006/relationships/image" Target="../media/image39.jpeg" />
	<Relationship Id="rId6" Type="http://schemas.openxmlformats.org/officeDocument/2006/relationships/image" Target="../media/image40.jpeg" />
	<Relationship Id="rId7" Type="http://schemas.openxmlformats.org/officeDocument/2006/relationships/image" Target="../media/image41.jpeg" />
	<Relationship Id="rId8" Type="http://schemas.openxmlformats.org/officeDocument/2006/relationships/image" Target="../media/image42.jpeg" />
	<Relationship Id="rId9" Type="http://schemas.openxmlformats.org/officeDocument/2006/relationships/image" Target="../media/image43.jpeg" />
	<Relationship Id="rId10" Type="http://schemas.openxmlformats.org/officeDocument/2006/relationships/image" Target="../media/image44.jpeg" />
	<Relationship Id="rId11" Type="http://schemas.openxmlformats.org/officeDocument/2006/relationships/image" Target="../media/image45.jpeg" />
	<Relationship Id="rId12" Type="http://schemas.openxmlformats.org/officeDocument/2006/relationships/image" Target="../media/image46.jpeg" />
	<Relationship Id="rId13" Type="http://schemas.openxmlformats.org/officeDocument/2006/relationships/image" Target="../media/image47.jpeg" />
</Relationships>
</file>

<file path=ppt/slides/_rels/slide1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48.jpeg" />
</Relationships>
</file>

<file path=ppt/slides/_rels/slide1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49.jpeg" />
</Relationships>
</file>

<file path=ppt/slides/_rels/slide1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0.jpeg" />
</Relationships>
</file>

<file path=ppt/slides/_rels/slide1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1.jpeg" />
</Relationships>
</file>

<file path=ppt/slides/_rels/slide1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2.jpeg" />
</Relationships>
</file>

<file path=ppt/slides/_rels/slide1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3.jpeg" />
</Relationships>
</file>

<file path=ppt/slides/_rels/slide1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4.jpeg" />
</Relationships>
</file>

<file path=ppt/slides/_rels/slide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4.jpeg" />
</Relationships>
</file>

<file path=ppt/slides/_rels/slide2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5.jpeg" />
</Relationships>
</file>

<file path=ppt/slides/_rels/slide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5.jpeg" />
	<Relationship Id="rId3" Type="http://schemas.openxmlformats.org/officeDocument/2006/relationships/image" Target="../media/image6.jpeg" />
	<Relationship Id="rId4" Type="http://schemas.openxmlformats.org/officeDocument/2006/relationships/image" Target="../media/image7.jpeg" />
</Relationships>
</file>

<file path=ppt/slides/_rels/slide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8.jpeg" />
	<Relationship Id="rId3" Type="http://schemas.openxmlformats.org/officeDocument/2006/relationships/image" Target="../media/image9.jpeg" />
	<Relationship Id="rId4" Type="http://schemas.openxmlformats.org/officeDocument/2006/relationships/image" Target="../media/image10.jpeg" />
	<Relationship Id="rId5" Type="http://schemas.openxmlformats.org/officeDocument/2006/relationships/image" Target="../media/image11.jpeg" />
</Relationships>
</file>

<file path=ppt/slides/_rels/slide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2.jpeg" />
	<Relationship Id="rId3" Type="http://schemas.openxmlformats.org/officeDocument/2006/relationships/image" Target="../media/image13.jpeg" />
	<Relationship Id="rId4" Type="http://schemas.openxmlformats.org/officeDocument/2006/relationships/image" Target="../media/image14.jpeg" />
	<Relationship Id="rId5" Type="http://schemas.openxmlformats.org/officeDocument/2006/relationships/image" Target="../media/image15.jpeg" />
</Relationships>
</file>

<file path=ppt/slides/_rels/slide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6.jpeg" />
</Relationships>
</file>

<file path=ppt/slides/_rels/slide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7.jpeg" />
	<Relationship Id="rId3" Type="http://schemas.openxmlformats.org/officeDocument/2006/relationships/image" Target="../media/image18.jpeg" />
	<Relationship Id="rId4" Type="http://schemas.openxmlformats.org/officeDocument/2006/relationships/image" Target="../media/image19.jpeg" />
	<Relationship Id="rId5" Type="http://schemas.openxmlformats.org/officeDocument/2006/relationships/image" Target="../media/image20.jpeg" />
	<Relationship Id="rId6" Type="http://schemas.openxmlformats.org/officeDocument/2006/relationships/image" Target="../media/image21.jpeg" />
</Relationships>
</file>

<file path=ppt/slides/_rels/slide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2.jpeg" />
</Relationships>
</file>

<file path=ppt/slides/_rels/slide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3.jpeg" />
	<Relationship Id="rId3" Type="http://schemas.openxmlformats.org/officeDocument/2006/relationships/image" Target="../media/image24.jpeg" />
	<Relationship Id="rId4" Type="http://schemas.openxmlformats.org/officeDocument/2006/relationships/image" Target="../media/image25.jpeg" />
	<Relationship Id="rId5" Type="http://schemas.openxmlformats.org/officeDocument/2006/relationships/image" Target="../media/image26.jpeg" />
	<Relationship Id="rId6" Type="http://schemas.openxmlformats.org/officeDocument/2006/relationships/image" Target="../media/image27.jpeg" />
	<Relationship Id="rId7" Type="http://schemas.openxmlformats.org/officeDocument/2006/relationships/image" Target="../media/image28.jpeg" />
	<Relationship Id="rId8" Type="http://schemas.openxmlformats.org/officeDocument/2006/relationships/image" Target="../media/image29.jpeg" />
	<Relationship Id="rId9" Type="http://schemas.openxmlformats.org/officeDocument/2006/relationships/image" Target="../media/image30.jpeg" />
	<Relationship Id="rId10" Type="http://schemas.openxmlformats.org/officeDocument/2006/relationships/image" Target="../media/image31.jpeg" />
	<Relationship Id="rId11" Type="http://schemas.openxmlformats.org/officeDocument/2006/relationships/image" Target="../media/image32.jpeg" />
	<Relationship Id="rId12" Type="http://schemas.openxmlformats.org/officeDocument/2006/relationships/image" Target="../media/image33.jpeg" />
	<Relationship Id="rId13" Type="http://schemas.openxmlformats.org/officeDocument/2006/relationships/image" Target="../media/image34.jpeg" 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5700" y="711200"/>
            <a:ext cx="1041400" cy="10541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216400"/>
            <a:ext cx="2006600" cy="2108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917700" y="2755900"/>
            <a:ext cx="44704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							</a:tabLst>
            </a:pPr>
            <a:r>
              <a:rPr lang="en-US" altLang="zh-CN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Балджи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Марина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Дмитриевна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51000" y="3670300"/>
            <a:ext cx="5295900" cy="1168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50800" algn="l"/>
                <a:tab pos="63500" algn="l"/>
              </a:tabLst>
            </a:pP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украинской</a:t>
            </a:r>
          </a:p>
          <a:p>
            <a:pPr>
              <a:lnSpc>
                <a:spcPts val="3000"/>
              </a:lnSpc>
              <a:tabLst>
                <a:tab pos="50800" algn="l"/>
                <a:tab pos="63500" algn="l"/>
              </a:tabLst>
            </a:pPr>
            <a:r>
              <a:rPr lang="en-US" altLang="zh-CN" dirty="0" smtClean="0"/>
              <a:t>		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экономики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европейское</a:t>
            </a:r>
          </a:p>
          <a:p>
            <a:pPr>
              <a:lnSpc>
                <a:spcPts val="3000"/>
              </a:lnSpc>
              <a:tabLst>
                <a:tab pos="50800" algn="l"/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пространство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057400" y="4813300"/>
            <a:ext cx="45339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усовершенствования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336800" y="5207000"/>
            <a:ext cx="3987800" cy="774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</a:p>
          <a:p>
            <a:pPr>
              <a:lnSpc>
                <a:spcPts val="3000"/>
              </a:lnSpc>
              <a:tabLst>
                <a:tab pos="50800" algn="l"/>
              </a:tabLst>
            </a:pPr>
            <a:r>
              <a:rPr lang="en-US" altLang="zh-CN" sz="3204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454400" y="7010400"/>
            <a:ext cx="13970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Одесса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971800" y="698500"/>
            <a:ext cx="60960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МИНИСТЕРСТВО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НАУКИ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425700" y="977900"/>
            <a:ext cx="73533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ОДЕССКИЙ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НАЦИОНАЛЬНЫЙ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ЭКОНОМИЧЕСКИЙ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УНИВЕРСИТЕТ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476500" y="1524000"/>
            <a:ext cx="72136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Кафедра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управления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национальным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хозяйством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193800" y="482600"/>
            <a:ext cx="7835900" cy="1346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88900" algn="l"/>
                <a:tab pos="190500" algn="l"/>
              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Инвестиционные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>
              <a:lnSpc>
                <a:spcPts val="3800"/>
              </a:lnSpc>
              <a:tabLst>
                <a:tab pos="88900" algn="l"/>
                <a:tab pos="190500" algn="l"/>
              </a:tabLst>
            </a:pPr>
            <a:r>
              <a:rPr lang="en-US" altLang="zh-CN" dirty="0" smtClean="0"/>
              <a:t>		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экономки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трансформации</a:t>
            </a:r>
          </a:p>
          <a:p>
            <a:pPr>
              <a:lnSpc>
                <a:spcPts val="3800"/>
              </a:lnSpc>
              <a:tabLst>
                <a:tab pos="88900" algn="l"/>
                <a:tab pos="1905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2032000"/>
            <a:ext cx="61849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21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Отличия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инвестирования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инвестирования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сфер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хозяйственной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2908300"/>
            <a:ext cx="79883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охрану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возобновление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условий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поддержке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ресурсного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потенциала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ресурсной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3784600"/>
            <a:ext cx="75565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инвестирования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имеет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общие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многих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потребителей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пользователей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решены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отдельными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субъектами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природопользования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4927600"/>
            <a:ext cx="73152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42900" algn="l"/>
              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природоохранное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восстановительное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инвестирование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всегда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необходимо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осуществлять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учетом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свойств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самовосстановления</a:t>
            </a:r>
          </a:p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экосистем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отдельных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компонентов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6032500"/>
            <a:ext cx="76708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природная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её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снижать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терять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63700" y="6299200"/>
            <a:ext cx="60960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определенные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свойства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воздействием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63700" y="6578600"/>
            <a:ext cx="76962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							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антропогенных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факторов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влиянием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>
              <a:lnSpc>
                <a:spcPts val="1900"/>
              </a:lnSpc>
              <a:tabLst>
							</a:tabLst>
            </a:pP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сил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1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явлений</a:t>
            </a:r>
            <a:r>
              <a:rPr lang="en-US" altLang="zh-CN" sz="21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926473" y="1949195"/>
            <a:ext cx="2205227" cy="726948"/>
          </a:xfrm>
          <a:custGeom>
            <a:avLst/>
            <a:gdLst>
              <a:gd name="connsiteX0" fmla="*/ 0 w 2205227"/>
              <a:gd name="connsiteY0" fmla="*/ 0 h 726948"/>
              <a:gd name="connsiteX1" fmla="*/ 0 w 2205227"/>
              <a:gd name="connsiteY1" fmla="*/ 726948 h 726948"/>
              <a:gd name="connsiteX2" fmla="*/ 2205227 w 2205227"/>
              <a:gd name="connsiteY2" fmla="*/ 726948 h 726948"/>
              <a:gd name="connsiteX3" fmla="*/ 2205227 w 2205227"/>
              <a:gd name="connsiteY3" fmla="*/ 0 h 726948"/>
              <a:gd name="connsiteX4" fmla="*/ 0 w 2205227"/>
              <a:gd name="connsiteY4" fmla="*/ 0 h 7269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05227" h="726948">
                <a:moveTo>
                  <a:pt x="0" y="0"/>
                </a:moveTo>
                <a:lnTo>
                  <a:pt x="0" y="726948"/>
                </a:lnTo>
                <a:lnTo>
                  <a:pt x="2205227" y="726948"/>
                </a:lnTo>
                <a:lnTo>
                  <a:pt x="220522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0123" y="1942845"/>
            <a:ext cx="2217927" cy="739648"/>
          </a:xfrm>
          <a:custGeom>
            <a:avLst/>
            <a:gdLst>
              <a:gd name="connsiteX0" fmla="*/ 6350 w 2217927"/>
              <a:gd name="connsiteY0" fmla="*/ 6350 h 739648"/>
              <a:gd name="connsiteX1" fmla="*/ 6350 w 2217927"/>
              <a:gd name="connsiteY1" fmla="*/ 733298 h 739648"/>
              <a:gd name="connsiteX2" fmla="*/ 2211577 w 2217927"/>
              <a:gd name="connsiteY2" fmla="*/ 733298 h 739648"/>
              <a:gd name="connsiteX3" fmla="*/ 2211577 w 2217927"/>
              <a:gd name="connsiteY3" fmla="*/ 6350 h 739648"/>
              <a:gd name="connsiteX4" fmla="*/ 6350 w 2217927"/>
              <a:gd name="connsiteY4" fmla="*/ 6350 h 739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17927" h="739648">
                <a:moveTo>
                  <a:pt x="6350" y="6350"/>
                </a:moveTo>
                <a:lnTo>
                  <a:pt x="6350" y="733298"/>
                </a:lnTo>
                <a:lnTo>
                  <a:pt x="2211577" y="733298"/>
                </a:lnTo>
                <a:lnTo>
                  <a:pt x="221157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11402" y="1845564"/>
            <a:ext cx="6106668" cy="1039367"/>
          </a:xfrm>
          <a:custGeom>
            <a:avLst/>
            <a:gdLst>
              <a:gd name="connsiteX0" fmla="*/ 0 w 6106668"/>
              <a:gd name="connsiteY0" fmla="*/ 0 h 1039367"/>
              <a:gd name="connsiteX1" fmla="*/ 0 w 6106668"/>
              <a:gd name="connsiteY1" fmla="*/ 1039367 h 1039367"/>
              <a:gd name="connsiteX2" fmla="*/ 6106667 w 6106668"/>
              <a:gd name="connsiteY2" fmla="*/ 1039367 h 1039367"/>
              <a:gd name="connsiteX3" fmla="*/ 6106667 w 6106668"/>
              <a:gd name="connsiteY3" fmla="*/ 0 h 1039367"/>
              <a:gd name="connsiteX4" fmla="*/ 0 w 6106668"/>
              <a:gd name="connsiteY4" fmla="*/ 0 h 10393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06668" h="1039367">
                <a:moveTo>
                  <a:pt x="0" y="0"/>
                </a:moveTo>
                <a:lnTo>
                  <a:pt x="0" y="1039367"/>
                </a:lnTo>
                <a:lnTo>
                  <a:pt x="6106667" y="1039367"/>
                </a:lnTo>
                <a:lnTo>
                  <a:pt x="610666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05052" y="1839214"/>
            <a:ext cx="6119368" cy="1052067"/>
          </a:xfrm>
          <a:custGeom>
            <a:avLst/>
            <a:gdLst>
              <a:gd name="connsiteX0" fmla="*/ 6350 w 6119368"/>
              <a:gd name="connsiteY0" fmla="*/ 6350 h 1052067"/>
              <a:gd name="connsiteX1" fmla="*/ 6350 w 6119368"/>
              <a:gd name="connsiteY1" fmla="*/ 1045717 h 1052067"/>
              <a:gd name="connsiteX2" fmla="*/ 6113017 w 6119368"/>
              <a:gd name="connsiteY2" fmla="*/ 1045717 h 1052067"/>
              <a:gd name="connsiteX3" fmla="*/ 6113017 w 6119368"/>
              <a:gd name="connsiteY3" fmla="*/ 6350 h 1052067"/>
              <a:gd name="connsiteX4" fmla="*/ 6350 w 6119368"/>
              <a:gd name="connsiteY4" fmla="*/ 6350 h 10520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19368" h="1052067">
                <a:moveTo>
                  <a:pt x="6350" y="6350"/>
                </a:moveTo>
                <a:lnTo>
                  <a:pt x="6350" y="1045717"/>
                </a:lnTo>
                <a:lnTo>
                  <a:pt x="6113017" y="1045717"/>
                </a:lnTo>
                <a:lnTo>
                  <a:pt x="611301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6473" y="1013460"/>
            <a:ext cx="2205227" cy="728472"/>
          </a:xfrm>
          <a:custGeom>
            <a:avLst/>
            <a:gdLst>
              <a:gd name="connsiteX0" fmla="*/ 0 w 2205227"/>
              <a:gd name="connsiteY0" fmla="*/ 0 h 728472"/>
              <a:gd name="connsiteX1" fmla="*/ 0 w 2205227"/>
              <a:gd name="connsiteY1" fmla="*/ 728472 h 728472"/>
              <a:gd name="connsiteX2" fmla="*/ 2205227 w 2205227"/>
              <a:gd name="connsiteY2" fmla="*/ 728472 h 728472"/>
              <a:gd name="connsiteX3" fmla="*/ 2205227 w 2205227"/>
              <a:gd name="connsiteY3" fmla="*/ 0 h 728472"/>
              <a:gd name="connsiteX4" fmla="*/ 0 w 2205227"/>
              <a:gd name="connsiteY4" fmla="*/ 0 h 7284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05227" h="728472">
                <a:moveTo>
                  <a:pt x="0" y="0"/>
                </a:moveTo>
                <a:lnTo>
                  <a:pt x="0" y="728472"/>
                </a:lnTo>
                <a:lnTo>
                  <a:pt x="2205227" y="728472"/>
                </a:lnTo>
                <a:lnTo>
                  <a:pt x="220522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0123" y="1007110"/>
            <a:ext cx="2217927" cy="741172"/>
          </a:xfrm>
          <a:custGeom>
            <a:avLst/>
            <a:gdLst>
              <a:gd name="connsiteX0" fmla="*/ 6350 w 2217927"/>
              <a:gd name="connsiteY0" fmla="*/ 6350 h 741172"/>
              <a:gd name="connsiteX1" fmla="*/ 6350 w 2217927"/>
              <a:gd name="connsiteY1" fmla="*/ 734822 h 741172"/>
              <a:gd name="connsiteX2" fmla="*/ 2211577 w 2217927"/>
              <a:gd name="connsiteY2" fmla="*/ 734822 h 741172"/>
              <a:gd name="connsiteX3" fmla="*/ 2211577 w 2217927"/>
              <a:gd name="connsiteY3" fmla="*/ 6350 h 741172"/>
              <a:gd name="connsiteX4" fmla="*/ 6350 w 2217927"/>
              <a:gd name="connsiteY4" fmla="*/ 6350 h 7411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17927" h="741172">
                <a:moveTo>
                  <a:pt x="6350" y="6350"/>
                </a:moveTo>
                <a:lnTo>
                  <a:pt x="6350" y="734822"/>
                </a:lnTo>
                <a:lnTo>
                  <a:pt x="2211577" y="734822"/>
                </a:lnTo>
                <a:lnTo>
                  <a:pt x="221157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11402" y="806195"/>
            <a:ext cx="6106668" cy="266700"/>
          </a:xfrm>
          <a:custGeom>
            <a:avLst/>
            <a:gdLst>
              <a:gd name="connsiteX0" fmla="*/ 0 w 6106668"/>
              <a:gd name="connsiteY0" fmla="*/ 0 h 266700"/>
              <a:gd name="connsiteX1" fmla="*/ 0 w 6106668"/>
              <a:gd name="connsiteY1" fmla="*/ 266700 h 266700"/>
              <a:gd name="connsiteX2" fmla="*/ 6106667 w 6106668"/>
              <a:gd name="connsiteY2" fmla="*/ 266700 h 266700"/>
              <a:gd name="connsiteX3" fmla="*/ 6106667 w 6106668"/>
              <a:gd name="connsiteY3" fmla="*/ 0 h 266700"/>
              <a:gd name="connsiteX4" fmla="*/ 0 w 6106668"/>
              <a:gd name="connsiteY4" fmla="*/ 0 h 266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06668" h="266700">
                <a:moveTo>
                  <a:pt x="0" y="0"/>
                </a:moveTo>
                <a:lnTo>
                  <a:pt x="0" y="266700"/>
                </a:lnTo>
                <a:lnTo>
                  <a:pt x="6106667" y="266700"/>
                </a:lnTo>
                <a:lnTo>
                  <a:pt x="610666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05052" y="799845"/>
            <a:ext cx="6119368" cy="279400"/>
          </a:xfrm>
          <a:custGeom>
            <a:avLst/>
            <a:gdLst>
              <a:gd name="connsiteX0" fmla="*/ 6350 w 6119368"/>
              <a:gd name="connsiteY0" fmla="*/ 6350 h 279400"/>
              <a:gd name="connsiteX1" fmla="*/ 6350 w 6119368"/>
              <a:gd name="connsiteY1" fmla="*/ 273050 h 279400"/>
              <a:gd name="connsiteX2" fmla="*/ 6113017 w 6119368"/>
              <a:gd name="connsiteY2" fmla="*/ 273050 h 279400"/>
              <a:gd name="connsiteX3" fmla="*/ 6113017 w 6119368"/>
              <a:gd name="connsiteY3" fmla="*/ 6350 h 279400"/>
              <a:gd name="connsiteX4" fmla="*/ 6350 w 6119368"/>
              <a:gd name="connsiteY4" fmla="*/ 6350 h 279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19368" h="279400">
                <a:moveTo>
                  <a:pt x="6350" y="6350"/>
                </a:moveTo>
                <a:lnTo>
                  <a:pt x="6350" y="273050"/>
                </a:lnTo>
                <a:lnTo>
                  <a:pt x="6113017" y="273050"/>
                </a:lnTo>
                <a:lnTo>
                  <a:pt x="611301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11402" y="1139952"/>
            <a:ext cx="6106668" cy="268224"/>
          </a:xfrm>
          <a:custGeom>
            <a:avLst/>
            <a:gdLst>
              <a:gd name="connsiteX0" fmla="*/ 0 w 6106668"/>
              <a:gd name="connsiteY0" fmla="*/ 0 h 268224"/>
              <a:gd name="connsiteX1" fmla="*/ 0 w 6106668"/>
              <a:gd name="connsiteY1" fmla="*/ 268223 h 268224"/>
              <a:gd name="connsiteX2" fmla="*/ 6106667 w 6106668"/>
              <a:gd name="connsiteY2" fmla="*/ 268223 h 268224"/>
              <a:gd name="connsiteX3" fmla="*/ 6106667 w 6106668"/>
              <a:gd name="connsiteY3" fmla="*/ 0 h 268224"/>
              <a:gd name="connsiteX4" fmla="*/ 0 w 6106668"/>
              <a:gd name="connsiteY4" fmla="*/ 0 h 2682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06668" h="268224">
                <a:moveTo>
                  <a:pt x="0" y="0"/>
                </a:moveTo>
                <a:lnTo>
                  <a:pt x="0" y="268223"/>
                </a:lnTo>
                <a:lnTo>
                  <a:pt x="6106667" y="268223"/>
                </a:lnTo>
                <a:lnTo>
                  <a:pt x="610666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05052" y="1133602"/>
            <a:ext cx="6119368" cy="280924"/>
          </a:xfrm>
          <a:custGeom>
            <a:avLst/>
            <a:gdLst>
              <a:gd name="connsiteX0" fmla="*/ 6350 w 6119368"/>
              <a:gd name="connsiteY0" fmla="*/ 6350 h 280924"/>
              <a:gd name="connsiteX1" fmla="*/ 6350 w 6119368"/>
              <a:gd name="connsiteY1" fmla="*/ 274573 h 280924"/>
              <a:gd name="connsiteX2" fmla="*/ 6113017 w 6119368"/>
              <a:gd name="connsiteY2" fmla="*/ 274573 h 280924"/>
              <a:gd name="connsiteX3" fmla="*/ 6113017 w 6119368"/>
              <a:gd name="connsiteY3" fmla="*/ 6350 h 280924"/>
              <a:gd name="connsiteX4" fmla="*/ 6350 w 6119368"/>
              <a:gd name="connsiteY4" fmla="*/ 6350 h 2809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19368" h="280924">
                <a:moveTo>
                  <a:pt x="6350" y="6350"/>
                </a:moveTo>
                <a:lnTo>
                  <a:pt x="6350" y="274573"/>
                </a:lnTo>
                <a:lnTo>
                  <a:pt x="6113017" y="274573"/>
                </a:lnTo>
                <a:lnTo>
                  <a:pt x="611301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11402" y="1475232"/>
            <a:ext cx="6106668" cy="266700"/>
          </a:xfrm>
          <a:custGeom>
            <a:avLst/>
            <a:gdLst>
              <a:gd name="connsiteX0" fmla="*/ 0 w 6106668"/>
              <a:gd name="connsiteY0" fmla="*/ 0 h 266700"/>
              <a:gd name="connsiteX1" fmla="*/ 0 w 6106668"/>
              <a:gd name="connsiteY1" fmla="*/ 266700 h 266700"/>
              <a:gd name="connsiteX2" fmla="*/ 6106667 w 6106668"/>
              <a:gd name="connsiteY2" fmla="*/ 266700 h 266700"/>
              <a:gd name="connsiteX3" fmla="*/ 6106667 w 6106668"/>
              <a:gd name="connsiteY3" fmla="*/ 0 h 266700"/>
              <a:gd name="connsiteX4" fmla="*/ 0 w 6106668"/>
              <a:gd name="connsiteY4" fmla="*/ 0 h 266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06668" h="266700">
                <a:moveTo>
                  <a:pt x="0" y="0"/>
                </a:moveTo>
                <a:lnTo>
                  <a:pt x="0" y="266700"/>
                </a:lnTo>
                <a:lnTo>
                  <a:pt x="6106667" y="266700"/>
                </a:lnTo>
                <a:lnTo>
                  <a:pt x="6106667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805052" y="1468882"/>
            <a:ext cx="6119368" cy="279400"/>
          </a:xfrm>
          <a:custGeom>
            <a:avLst/>
            <a:gdLst>
              <a:gd name="connsiteX0" fmla="*/ 6350 w 6119368"/>
              <a:gd name="connsiteY0" fmla="*/ 6350 h 279400"/>
              <a:gd name="connsiteX1" fmla="*/ 6350 w 6119368"/>
              <a:gd name="connsiteY1" fmla="*/ 273050 h 279400"/>
              <a:gd name="connsiteX2" fmla="*/ 6113017 w 6119368"/>
              <a:gd name="connsiteY2" fmla="*/ 273050 h 279400"/>
              <a:gd name="connsiteX3" fmla="*/ 6113017 w 6119368"/>
              <a:gd name="connsiteY3" fmla="*/ 6350 h 279400"/>
              <a:gd name="connsiteX4" fmla="*/ 6350 w 6119368"/>
              <a:gd name="connsiteY4" fmla="*/ 6350 h 279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119368" h="279400">
                <a:moveTo>
                  <a:pt x="6350" y="6350"/>
                </a:moveTo>
                <a:lnTo>
                  <a:pt x="6350" y="273050"/>
                </a:lnTo>
                <a:lnTo>
                  <a:pt x="6113017" y="273050"/>
                </a:lnTo>
                <a:lnTo>
                  <a:pt x="6113017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125347" y="1334769"/>
            <a:ext cx="181863" cy="22225"/>
          </a:xfrm>
          <a:custGeom>
            <a:avLst/>
            <a:gdLst>
              <a:gd name="connsiteX0" fmla="*/ 6350 w 181863"/>
              <a:gd name="connsiteY0" fmla="*/ 6350 h 22225"/>
              <a:gd name="connsiteX1" fmla="*/ 175514 w 181863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81863" h="22225">
                <a:moveTo>
                  <a:pt x="6350" y="6350"/>
                </a:moveTo>
                <a:lnTo>
                  <a:pt x="175514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94512" y="918717"/>
            <a:ext cx="22225" cy="739648"/>
          </a:xfrm>
          <a:custGeom>
            <a:avLst/>
            <a:gdLst>
              <a:gd name="connsiteX0" fmla="*/ 6350 w 22225"/>
              <a:gd name="connsiteY0" fmla="*/ 6350 h 739648"/>
              <a:gd name="connsiteX1" fmla="*/ 6350 w 22225"/>
              <a:gd name="connsiteY1" fmla="*/ 733298 h 739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739648">
                <a:moveTo>
                  <a:pt x="6350" y="6350"/>
                </a:moveTo>
                <a:lnTo>
                  <a:pt x="6350" y="733298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6473" y="3195827"/>
            <a:ext cx="1866900" cy="726948"/>
          </a:xfrm>
          <a:custGeom>
            <a:avLst/>
            <a:gdLst>
              <a:gd name="connsiteX0" fmla="*/ 0 w 1866900"/>
              <a:gd name="connsiteY0" fmla="*/ 0 h 726948"/>
              <a:gd name="connsiteX1" fmla="*/ 0 w 1866900"/>
              <a:gd name="connsiteY1" fmla="*/ 726948 h 726948"/>
              <a:gd name="connsiteX2" fmla="*/ 1866900 w 1866900"/>
              <a:gd name="connsiteY2" fmla="*/ 726948 h 726948"/>
              <a:gd name="connsiteX3" fmla="*/ 1866900 w 1866900"/>
              <a:gd name="connsiteY3" fmla="*/ 0 h 726948"/>
              <a:gd name="connsiteX4" fmla="*/ 0 w 1866900"/>
              <a:gd name="connsiteY4" fmla="*/ 0 h 7269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66900" h="726948">
                <a:moveTo>
                  <a:pt x="0" y="0"/>
                </a:moveTo>
                <a:lnTo>
                  <a:pt x="0" y="726948"/>
                </a:lnTo>
                <a:lnTo>
                  <a:pt x="1866900" y="726948"/>
                </a:lnTo>
                <a:lnTo>
                  <a:pt x="18669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0123" y="3189477"/>
            <a:ext cx="1879600" cy="739648"/>
          </a:xfrm>
          <a:custGeom>
            <a:avLst/>
            <a:gdLst>
              <a:gd name="connsiteX0" fmla="*/ 6350 w 1879600"/>
              <a:gd name="connsiteY0" fmla="*/ 6350 h 739648"/>
              <a:gd name="connsiteX1" fmla="*/ 6350 w 1879600"/>
              <a:gd name="connsiteY1" fmla="*/ 733298 h 739648"/>
              <a:gd name="connsiteX2" fmla="*/ 1873250 w 1879600"/>
              <a:gd name="connsiteY2" fmla="*/ 733298 h 739648"/>
              <a:gd name="connsiteX3" fmla="*/ 1873250 w 1879600"/>
              <a:gd name="connsiteY3" fmla="*/ 6350 h 739648"/>
              <a:gd name="connsiteX4" fmla="*/ 6350 w 1879600"/>
              <a:gd name="connsiteY4" fmla="*/ 6350 h 739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79600" h="739648">
                <a:moveTo>
                  <a:pt x="6350" y="6350"/>
                </a:moveTo>
                <a:lnTo>
                  <a:pt x="6350" y="733298"/>
                </a:lnTo>
                <a:lnTo>
                  <a:pt x="1873250" y="733298"/>
                </a:lnTo>
                <a:lnTo>
                  <a:pt x="18732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1550" y="2987039"/>
            <a:ext cx="6446520" cy="259080"/>
          </a:xfrm>
          <a:custGeom>
            <a:avLst/>
            <a:gdLst>
              <a:gd name="connsiteX0" fmla="*/ 0 w 6446520"/>
              <a:gd name="connsiteY0" fmla="*/ 0 h 259080"/>
              <a:gd name="connsiteX1" fmla="*/ 0 w 6446520"/>
              <a:gd name="connsiteY1" fmla="*/ 259080 h 259080"/>
              <a:gd name="connsiteX2" fmla="*/ 6446519 w 6446520"/>
              <a:gd name="connsiteY2" fmla="*/ 259080 h 259080"/>
              <a:gd name="connsiteX3" fmla="*/ 6446519 w 6446520"/>
              <a:gd name="connsiteY3" fmla="*/ 0 h 259080"/>
              <a:gd name="connsiteX4" fmla="*/ 0 w 6446520"/>
              <a:gd name="connsiteY4" fmla="*/ 0 h 2590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46520" h="259080">
                <a:moveTo>
                  <a:pt x="0" y="0"/>
                </a:moveTo>
                <a:lnTo>
                  <a:pt x="0" y="259080"/>
                </a:lnTo>
                <a:lnTo>
                  <a:pt x="6446519" y="259080"/>
                </a:lnTo>
                <a:lnTo>
                  <a:pt x="644651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65200" y="2980689"/>
            <a:ext cx="6459220" cy="271780"/>
          </a:xfrm>
          <a:custGeom>
            <a:avLst/>
            <a:gdLst>
              <a:gd name="connsiteX0" fmla="*/ 6350 w 6459220"/>
              <a:gd name="connsiteY0" fmla="*/ 6350 h 271780"/>
              <a:gd name="connsiteX1" fmla="*/ 6350 w 6459220"/>
              <a:gd name="connsiteY1" fmla="*/ 265430 h 271780"/>
              <a:gd name="connsiteX2" fmla="*/ 6452869 w 6459220"/>
              <a:gd name="connsiteY2" fmla="*/ 265430 h 271780"/>
              <a:gd name="connsiteX3" fmla="*/ 6452869 w 6459220"/>
              <a:gd name="connsiteY3" fmla="*/ 6350 h 271780"/>
              <a:gd name="connsiteX4" fmla="*/ 6350 w 6459220"/>
              <a:gd name="connsiteY4" fmla="*/ 6350 h 2717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9220" h="271780">
                <a:moveTo>
                  <a:pt x="6350" y="6350"/>
                </a:moveTo>
                <a:lnTo>
                  <a:pt x="6350" y="265430"/>
                </a:lnTo>
                <a:lnTo>
                  <a:pt x="6452869" y="265430"/>
                </a:lnTo>
                <a:lnTo>
                  <a:pt x="645286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1550" y="3311652"/>
            <a:ext cx="6446520" cy="257555"/>
          </a:xfrm>
          <a:custGeom>
            <a:avLst/>
            <a:gdLst>
              <a:gd name="connsiteX0" fmla="*/ 0 w 6446520"/>
              <a:gd name="connsiteY0" fmla="*/ 0 h 257555"/>
              <a:gd name="connsiteX1" fmla="*/ 0 w 6446520"/>
              <a:gd name="connsiteY1" fmla="*/ 257555 h 257555"/>
              <a:gd name="connsiteX2" fmla="*/ 6446519 w 6446520"/>
              <a:gd name="connsiteY2" fmla="*/ 257555 h 257555"/>
              <a:gd name="connsiteX3" fmla="*/ 6446519 w 6446520"/>
              <a:gd name="connsiteY3" fmla="*/ 0 h 257555"/>
              <a:gd name="connsiteX4" fmla="*/ 0 w 6446520"/>
              <a:gd name="connsiteY4" fmla="*/ 0 h 2575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46520" h="257555">
                <a:moveTo>
                  <a:pt x="0" y="0"/>
                </a:moveTo>
                <a:lnTo>
                  <a:pt x="0" y="257555"/>
                </a:lnTo>
                <a:lnTo>
                  <a:pt x="6446519" y="257555"/>
                </a:lnTo>
                <a:lnTo>
                  <a:pt x="644651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65200" y="3305302"/>
            <a:ext cx="6459220" cy="268732"/>
          </a:xfrm>
          <a:custGeom>
            <a:avLst/>
            <a:gdLst>
              <a:gd name="connsiteX0" fmla="*/ 6350 w 6459220"/>
              <a:gd name="connsiteY0" fmla="*/ 6350 h 268732"/>
              <a:gd name="connsiteX1" fmla="*/ 6350 w 6459220"/>
              <a:gd name="connsiteY1" fmla="*/ 262382 h 268732"/>
              <a:gd name="connsiteX2" fmla="*/ 6452869 w 6459220"/>
              <a:gd name="connsiteY2" fmla="*/ 262382 h 268732"/>
              <a:gd name="connsiteX3" fmla="*/ 6452869 w 6459220"/>
              <a:gd name="connsiteY3" fmla="*/ 6350 h 268732"/>
              <a:gd name="connsiteX4" fmla="*/ 6350 w 6459220"/>
              <a:gd name="connsiteY4" fmla="*/ 6350 h 2687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9220" h="268732">
                <a:moveTo>
                  <a:pt x="6350" y="6350"/>
                </a:moveTo>
                <a:lnTo>
                  <a:pt x="6350" y="262382"/>
                </a:lnTo>
                <a:lnTo>
                  <a:pt x="6452869" y="262382"/>
                </a:lnTo>
                <a:lnTo>
                  <a:pt x="645286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1550" y="3633215"/>
            <a:ext cx="6446520" cy="259080"/>
          </a:xfrm>
          <a:custGeom>
            <a:avLst/>
            <a:gdLst>
              <a:gd name="connsiteX0" fmla="*/ 0 w 6446520"/>
              <a:gd name="connsiteY0" fmla="*/ 0 h 259080"/>
              <a:gd name="connsiteX1" fmla="*/ 0 w 6446520"/>
              <a:gd name="connsiteY1" fmla="*/ 259080 h 259080"/>
              <a:gd name="connsiteX2" fmla="*/ 6446519 w 6446520"/>
              <a:gd name="connsiteY2" fmla="*/ 259080 h 259080"/>
              <a:gd name="connsiteX3" fmla="*/ 6446519 w 6446520"/>
              <a:gd name="connsiteY3" fmla="*/ 0 h 259080"/>
              <a:gd name="connsiteX4" fmla="*/ 0 w 6446520"/>
              <a:gd name="connsiteY4" fmla="*/ 0 h 2590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46520" h="259080">
                <a:moveTo>
                  <a:pt x="0" y="0"/>
                </a:moveTo>
                <a:lnTo>
                  <a:pt x="0" y="259080"/>
                </a:lnTo>
                <a:lnTo>
                  <a:pt x="6446519" y="259080"/>
                </a:lnTo>
                <a:lnTo>
                  <a:pt x="644651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65200" y="3626865"/>
            <a:ext cx="6459220" cy="271780"/>
          </a:xfrm>
          <a:custGeom>
            <a:avLst/>
            <a:gdLst>
              <a:gd name="connsiteX0" fmla="*/ 6350 w 6459220"/>
              <a:gd name="connsiteY0" fmla="*/ 6350 h 271780"/>
              <a:gd name="connsiteX1" fmla="*/ 6350 w 6459220"/>
              <a:gd name="connsiteY1" fmla="*/ 265430 h 271780"/>
              <a:gd name="connsiteX2" fmla="*/ 6452869 w 6459220"/>
              <a:gd name="connsiteY2" fmla="*/ 265430 h 271780"/>
              <a:gd name="connsiteX3" fmla="*/ 6452869 w 6459220"/>
              <a:gd name="connsiteY3" fmla="*/ 6350 h 271780"/>
              <a:gd name="connsiteX4" fmla="*/ 6350 w 6459220"/>
              <a:gd name="connsiteY4" fmla="*/ 6350 h 2717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9220" h="271780">
                <a:moveTo>
                  <a:pt x="6350" y="6350"/>
                </a:moveTo>
                <a:lnTo>
                  <a:pt x="6350" y="265430"/>
                </a:lnTo>
                <a:lnTo>
                  <a:pt x="6452869" y="265430"/>
                </a:lnTo>
                <a:lnTo>
                  <a:pt x="645286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1550" y="3974591"/>
            <a:ext cx="6446520" cy="259079"/>
          </a:xfrm>
          <a:custGeom>
            <a:avLst/>
            <a:gdLst>
              <a:gd name="connsiteX0" fmla="*/ 0 w 6446520"/>
              <a:gd name="connsiteY0" fmla="*/ 0 h 259079"/>
              <a:gd name="connsiteX1" fmla="*/ 0 w 6446520"/>
              <a:gd name="connsiteY1" fmla="*/ 259079 h 259079"/>
              <a:gd name="connsiteX2" fmla="*/ 6446519 w 6446520"/>
              <a:gd name="connsiteY2" fmla="*/ 259079 h 259079"/>
              <a:gd name="connsiteX3" fmla="*/ 6446519 w 6446520"/>
              <a:gd name="connsiteY3" fmla="*/ 0 h 259079"/>
              <a:gd name="connsiteX4" fmla="*/ 0 w 6446520"/>
              <a:gd name="connsiteY4" fmla="*/ 0 h 2590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46520" h="259079">
                <a:moveTo>
                  <a:pt x="0" y="0"/>
                </a:moveTo>
                <a:lnTo>
                  <a:pt x="0" y="259079"/>
                </a:lnTo>
                <a:lnTo>
                  <a:pt x="6446519" y="259079"/>
                </a:lnTo>
                <a:lnTo>
                  <a:pt x="644651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65200" y="3968241"/>
            <a:ext cx="6459220" cy="271779"/>
          </a:xfrm>
          <a:custGeom>
            <a:avLst/>
            <a:gdLst>
              <a:gd name="connsiteX0" fmla="*/ 6350 w 6459220"/>
              <a:gd name="connsiteY0" fmla="*/ 6350 h 271779"/>
              <a:gd name="connsiteX1" fmla="*/ 6350 w 6459220"/>
              <a:gd name="connsiteY1" fmla="*/ 265429 h 271779"/>
              <a:gd name="connsiteX2" fmla="*/ 6452869 w 6459220"/>
              <a:gd name="connsiteY2" fmla="*/ 265429 h 271779"/>
              <a:gd name="connsiteX3" fmla="*/ 6452869 w 6459220"/>
              <a:gd name="connsiteY3" fmla="*/ 6350 h 271779"/>
              <a:gd name="connsiteX4" fmla="*/ 6350 w 6459220"/>
              <a:gd name="connsiteY4" fmla="*/ 6350 h 2717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9220" h="271779">
                <a:moveTo>
                  <a:pt x="6350" y="6350"/>
                </a:moveTo>
                <a:lnTo>
                  <a:pt x="6350" y="265429"/>
                </a:lnTo>
                <a:lnTo>
                  <a:pt x="6452869" y="265429"/>
                </a:lnTo>
                <a:lnTo>
                  <a:pt x="645286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787023" y="3515614"/>
            <a:ext cx="180339" cy="22225"/>
          </a:xfrm>
          <a:custGeom>
            <a:avLst/>
            <a:gdLst>
              <a:gd name="connsiteX0" fmla="*/ 6350 w 180339"/>
              <a:gd name="connsiteY0" fmla="*/ 6350 h 22225"/>
              <a:gd name="connsiteX1" fmla="*/ 173989 w 180339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80339" h="22225">
                <a:moveTo>
                  <a:pt x="6350" y="6350"/>
                </a:moveTo>
                <a:lnTo>
                  <a:pt x="173989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954663" y="3099561"/>
            <a:ext cx="22225" cy="948436"/>
          </a:xfrm>
          <a:custGeom>
            <a:avLst/>
            <a:gdLst>
              <a:gd name="connsiteX0" fmla="*/ 6350 w 22225"/>
              <a:gd name="connsiteY0" fmla="*/ 6350 h 948436"/>
              <a:gd name="connsiteX1" fmla="*/ 6350 w 22225"/>
              <a:gd name="connsiteY1" fmla="*/ 942085 h 9484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948436">
                <a:moveTo>
                  <a:pt x="6350" y="6350"/>
                </a:moveTo>
                <a:lnTo>
                  <a:pt x="6350" y="942085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6473" y="5391911"/>
            <a:ext cx="1866900" cy="935735"/>
          </a:xfrm>
          <a:custGeom>
            <a:avLst/>
            <a:gdLst>
              <a:gd name="connsiteX0" fmla="*/ 0 w 1866900"/>
              <a:gd name="connsiteY0" fmla="*/ 0 h 935735"/>
              <a:gd name="connsiteX1" fmla="*/ 0 w 1866900"/>
              <a:gd name="connsiteY1" fmla="*/ 935735 h 935735"/>
              <a:gd name="connsiteX2" fmla="*/ 1866900 w 1866900"/>
              <a:gd name="connsiteY2" fmla="*/ 935735 h 935735"/>
              <a:gd name="connsiteX3" fmla="*/ 1866900 w 1866900"/>
              <a:gd name="connsiteY3" fmla="*/ 0 h 935735"/>
              <a:gd name="connsiteX4" fmla="*/ 0 w 1866900"/>
              <a:gd name="connsiteY4" fmla="*/ 0 h 9357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66900" h="935735">
                <a:moveTo>
                  <a:pt x="0" y="0"/>
                </a:moveTo>
                <a:lnTo>
                  <a:pt x="0" y="935735"/>
                </a:lnTo>
                <a:lnTo>
                  <a:pt x="1866900" y="935735"/>
                </a:lnTo>
                <a:lnTo>
                  <a:pt x="18669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0123" y="5385561"/>
            <a:ext cx="1879600" cy="948435"/>
          </a:xfrm>
          <a:custGeom>
            <a:avLst/>
            <a:gdLst>
              <a:gd name="connsiteX0" fmla="*/ 6350 w 1879600"/>
              <a:gd name="connsiteY0" fmla="*/ 6350 h 948435"/>
              <a:gd name="connsiteX1" fmla="*/ 6350 w 1879600"/>
              <a:gd name="connsiteY1" fmla="*/ 942085 h 948435"/>
              <a:gd name="connsiteX2" fmla="*/ 1873250 w 1879600"/>
              <a:gd name="connsiteY2" fmla="*/ 942085 h 948435"/>
              <a:gd name="connsiteX3" fmla="*/ 1873250 w 1879600"/>
              <a:gd name="connsiteY3" fmla="*/ 6350 h 948435"/>
              <a:gd name="connsiteX4" fmla="*/ 6350 w 1879600"/>
              <a:gd name="connsiteY4" fmla="*/ 6350 h 9484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79600" h="948435">
                <a:moveTo>
                  <a:pt x="6350" y="6350"/>
                </a:moveTo>
                <a:lnTo>
                  <a:pt x="6350" y="942085"/>
                </a:lnTo>
                <a:lnTo>
                  <a:pt x="1873250" y="942085"/>
                </a:lnTo>
                <a:lnTo>
                  <a:pt x="18732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71550" y="5273040"/>
            <a:ext cx="6277355" cy="1781555"/>
          </a:xfrm>
          <a:custGeom>
            <a:avLst/>
            <a:gdLst>
              <a:gd name="connsiteX0" fmla="*/ 0 w 6277355"/>
              <a:gd name="connsiteY0" fmla="*/ 0 h 1781555"/>
              <a:gd name="connsiteX1" fmla="*/ 0 w 6277355"/>
              <a:gd name="connsiteY1" fmla="*/ 1781555 h 1781555"/>
              <a:gd name="connsiteX2" fmla="*/ 6277355 w 6277355"/>
              <a:gd name="connsiteY2" fmla="*/ 1781555 h 1781555"/>
              <a:gd name="connsiteX3" fmla="*/ 6277355 w 6277355"/>
              <a:gd name="connsiteY3" fmla="*/ 0 h 1781555"/>
              <a:gd name="connsiteX4" fmla="*/ 0 w 6277355"/>
              <a:gd name="connsiteY4" fmla="*/ 0 h 17815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277355" h="1781555">
                <a:moveTo>
                  <a:pt x="0" y="0"/>
                </a:moveTo>
                <a:lnTo>
                  <a:pt x="0" y="1781555"/>
                </a:lnTo>
                <a:lnTo>
                  <a:pt x="6277355" y="1781555"/>
                </a:lnTo>
                <a:lnTo>
                  <a:pt x="6277355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65200" y="5266690"/>
            <a:ext cx="6290055" cy="1794255"/>
          </a:xfrm>
          <a:custGeom>
            <a:avLst/>
            <a:gdLst>
              <a:gd name="connsiteX0" fmla="*/ 6350 w 6290055"/>
              <a:gd name="connsiteY0" fmla="*/ 6350 h 1794255"/>
              <a:gd name="connsiteX1" fmla="*/ 6350 w 6290055"/>
              <a:gd name="connsiteY1" fmla="*/ 1787905 h 1794255"/>
              <a:gd name="connsiteX2" fmla="*/ 6283705 w 6290055"/>
              <a:gd name="connsiteY2" fmla="*/ 1787905 h 1794255"/>
              <a:gd name="connsiteX3" fmla="*/ 6283705 w 6290055"/>
              <a:gd name="connsiteY3" fmla="*/ 6350 h 1794255"/>
              <a:gd name="connsiteX4" fmla="*/ 6350 w 6290055"/>
              <a:gd name="connsiteY4" fmla="*/ 6350 h 17942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290055" h="1794255">
                <a:moveTo>
                  <a:pt x="6350" y="6350"/>
                </a:moveTo>
                <a:lnTo>
                  <a:pt x="6350" y="1787905"/>
                </a:lnTo>
                <a:lnTo>
                  <a:pt x="6283705" y="1787905"/>
                </a:lnTo>
                <a:lnTo>
                  <a:pt x="6283705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6473" y="4338828"/>
            <a:ext cx="1865376" cy="726947"/>
          </a:xfrm>
          <a:custGeom>
            <a:avLst/>
            <a:gdLst>
              <a:gd name="connsiteX0" fmla="*/ 0 w 1865376"/>
              <a:gd name="connsiteY0" fmla="*/ 0 h 726947"/>
              <a:gd name="connsiteX1" fmla="*/ 0 w 1865376"/>
              <a:gd name="connsiteY1" fmla="*/ 726947 h 726947"/>
              <a:gd name="connsiteX2" fmla="*/ 1865376 w 1865376"/>
              <a:gd name="connsiteY2" fmla="*/ 726947 h 726947"/>
              <a:gd name="connsiteX3" fmla="*/ 1865376 w 1865376"/>
              <a:gd name="connsiteY3" fmla="*/ 0 h 726947"/>
              <a:gd name="connsiteX4" fmla="*/ 0 w 1865376"/>
              <a:gd name="connsiteY4" fmla="*/ 0 h 7269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65376" h="726947">
                <a:moveTo>
                  <a:pt x="0" y="0"/>
                </a:moveTo>
                <a:lnTo>
                  <a:pt x="0" y="726947"/>
                </a:lnTo>
                <a:lnTo>
                  <a:pt x="1865376" y="726947"/>
                </a:lnTo>
                <a:lnTo>
                  <a:pt x="1865376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20123" y="4332478"/>
            <a:ext cx="1878076" cy="739647"/>
          </a:xfrm>
          <a:custGeom>
            <a:avLst/>
            <a:gdLst>
              <a:gd name="connsiteX0" fmla="*/ 6350 w 1878076"/>
              <a:gd name="connsiteY0" fmla="*/ 6350 h 739647"/>
              <a:gd name="connsiteX1" fmla="*/ 6350 w 1878076"/>
              <a:gd name="connsiteY1" fmla="*/ 733297 h 739647"/>
              <a:gd name="connsiteX2" fmla="*/ 1871726 w 1878076"/>
              <a:gd name="connsiteY2" fmla="*/ 733297 h 739647"/>
              <a:gd name="connsiteX3" fmla="*/ 1871726 w 1878076"/>
              <a:gd name="connsiteY3" fmla="*/ 6350 h 739647"/>
              <a:gd name="connsiteX4" fmla="*/ 6350 w 1878076"/>
              <a:gd name="connsiteY4" fmla="*/ 6350 h 7396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78076" h="739647">
                <a:moveTo>
                  <a:pt x="6350" y="6350"/>
                </a:moveTo>
                <a:lnTo>
                  <a:pt x="6350" y="733297"/>
                </a:lnTo>
                <a:lnTo>
                  <a:pt x="1871726" y="733297"/>
                </a:lnTo>
                <a:lnTo>
                  <a:pt x="1871726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785499" y="4658614"/>
            <a:ext cx="181863" cy="22225"/>
          </a:xfrm>
          <a:custGeom>
            <a:avLst/>
            <a:gdLst>
              <a:gd name="connsiteX0" fmla="*/ 6350 w 181863"/>
              <a:gd name="connsiteY0" fmla="*/ 6350 h 22225"/>
              <a:gd name="connsiteX1" fmla="*/ 175513 w 181863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81863" h="22225">
                <a:moveTo>
                  <a:pt x="6350" y="6350"/>
                </a:moveTo>
                <a:lnTo>
                  <a:pt x="175513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954663" y="4451350"/>
            <a:ext cx="22225" cy="530859"/>
          </a:xfrm>
          <a:custGeom>
            <a:avLst/>
            <a:gdLst>
              <a:gd name="connsiteX0" fmla="*/ 6350 w 22225"/>
              <a:gd name="connsiteY0" fmla="*/ 6350 h 530859"/>
              <a:gd name="connsiteX1" fmla="*/ 6350 w 22225"/>
              <a:gd name="connsiteY1" fmla="*/ 524509 h 530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530859">
                <a:moveTo>
                  <a:pt x="6350" y="6350"/>
                </a:moveTo>
                <a:lnTo>
                  <a:pt x="6350" y="524509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9300" y="8636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9300" y="1181100"/>
            <a:ext cx="520700" cy="1143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9300" y="15875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11500" y="2209800"/>
            <a:ext cx="6985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46400" y="30480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46400" y="33528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46400" y="36703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46400" y="39751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46400" y="43942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46400" y="4914900"/>
            <a:ext cx="5207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81300" y="5740400"/>
            <a:ext cx="685800" cy="12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3471550" y="4338828"/>
          <a:ext cx="5766816" cy="845819"/>
        </p:xfrm>
        <a:graphic>
          <a:graphicData uri="http://schemas.openxmlformats.org/drawingml/2006/table">
            <a:tbl>
              <a:tblPr/>
              <a:tblGrid>
                <a:gridCol w="2883408"/>
                <a:gridCol w="2883408"/>
              </a:tblGrid>
              <a:tr h="42976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Производственно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технологические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Научно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605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Организационно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управленческие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воспитательные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95400" y="431800"/>
            <a:ext cx="8077200" cy="647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>
                <a:tab pos="2603500" algn="l"/>
              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экологических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инвестиций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300"/>
              </a:lnSpc>
              <a:tabLst>
                <a:tab pos="26035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016000" y="1193800"/>
            <a:ext cx="1600200" cy="255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функциональному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назначению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источникам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финансирования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уровню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1308100"/>
            <a:ext cx="4559300" cy="2324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возобновление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охрану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целевые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региональные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внебюджетных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фондов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3429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иностранные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342900" algn="l"/>
                <a:tab pos="393700" algn="l"/>
              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Локальные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экологизация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>
                <a:tab pos="342900" algn="l"/>
                <a:tab pos="393700" algn="l"/>
              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Региональные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экопроблем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016000" y="5511800"/>
            <a:ext cx="12192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характеру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достигнутых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результатов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5410200"/>
            <a:ext cx="5372100" cy="1219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уменьшение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дополнительные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расширения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традиционных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1600"/>
              </a:lnSpc>
              <a:tabLst>
                <a:tab pos="50800" algn="l"/>
              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рынки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сбыта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экспансия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сферы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бизнеса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снижение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антропогенного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техногенного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рисков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606800" y="6654800"/>
            <a:ext cx="5207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достижение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позитивного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имиджа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предприятий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016000" y="3759200"/>
            <a:ext cx="6769100" cy="1079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25400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экопроблем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5400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глобальных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экопроблем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2540000" algn="l"/>
              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1600"/>
              </a:lnSpc>
              <a:tabLst>
                <a:tab pos="2540000" algn="l"/>
              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проявления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133600" y="342900"/>
            <a:ext cx="64008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Специфические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присущие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74800" y="774700"/>
            <a:ext cx="75184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инвестиционным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проектам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406900" y="1206500"/>
            <a:ext cx="18669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назначения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092200" y="1752600"/>
            <a:ext cx="8204200" cy="1143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инвестиционные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несут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исключительно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Эффективность</a:t>
            </a:r>
          </a:p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этих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проектах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оценена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основе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показателей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предотвращаемого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расчетного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35100" y="2908300"/>
            <a:ext cx="75311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ликвидированного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реального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остаточного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расчетного</a:t>
            </a:r>
          </a:p>
          <a:p>
            <a:pPr>
              <a:lnSpc>
                <a:spcPts val="2200"/>
              </a:lnSpc>
              <a:tabLst>
							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действительного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ущербов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необходимых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этого</a:t>
            </a:r>
          </a:p>
          <a:p>
            <a:pPr>
              <a:lnSpc>
                <a:spcPts val="2300"/>
              </a:lnSpc>
              <a:tabLst>
							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092200" y="3911600"/>
            <a:ext cx="81280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                <a:tab pos="34290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Вторая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инвестиционные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своему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прямому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назначению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природоохранными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</a:p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данного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Третья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представляет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совокупность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проектов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продукции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получение</a:t>
            </a:r>
          </a:p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прибыли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одновременно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несут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природоохранные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обеспечению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ресурсосбережению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774073" y="1491996"/>
          <a:ext cx="9143996" cy="4953000"/>
        </p:xfrm>
        <a:graphic>
          <a:graphicData uri="http://schemas.openxmlformats.org/drawingml/2006/table">
            <a:tbl>
              <a:tblPr/>
              <a:tblGrid>
                <a:gridCol w="571499"/>
                <a:gridCol w="3041900"/>
                <a:gridCol w="1002791"/>
                <a:gridCol w="1002792"/>
                <a:gridCol w="1165860"/>
                <a:gridCol w="771143"/>
                <a:gridCol w="1588007"/>
              </a:tblGrid>
              <a:tr h="138531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Инвестиционный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размещения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природоохранного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объекта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NPV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ИПП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zh-CN" altLang="en-US" sz="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./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Индекс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рентабель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ности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окупаемо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сти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Инвес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тиции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Σ</a:t>
                      </a:r>
                      <a:endParaRPr lang="zh-CN" altLang="en-US" sz="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экономико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экологический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en-US" altLang="zh-CN" sz="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./</a:t>
                      </a:r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30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Бердянск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1,73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30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СБО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Південна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Одесса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85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СБО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Північна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Одесса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16,01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1,17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123,9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59,8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400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Николаев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11,025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106,4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38,5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14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Евпатория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1,98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1,19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4,06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300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Мариуполь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8,62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1,13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85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Севастополь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1,06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181,1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27300" y="393700"/>
            <a:ext cx="56261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Взаимосвязь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показателей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49400" y="812800"/>
            <a:ext cx="75819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эффективности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406900" y="1244600"/>
            <a:ext cx="18669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назначения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98600" y="787400"/>
            <a:ext cx="76581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>
							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Инновации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1485900"/>
            <a:ext cx="54229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экологическую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63700" y="1993900"/>
            <a:ext cx="6972300" cy="86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расширить</a:t>
            </a:r>
          </a:p>
          <a:p>
            <a:pPr>
              <a:lnSpc>
                <a:spcPts val="38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сферу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применения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строгой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63700" y="2984500"/>
            <a:ext cx="7416800" cy="135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ответственности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38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состоянием</a:t>
            </a:r>
          </a:p>
          <a:p>
            <a:pPr>
              <a:lnSpc>
                <a:spcPts val="38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природопользования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4508500"/>
            <a:ext cx="63500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Экологический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774073" y="1187196"/>
          <a:ext cx="9143996" cy="5410199"/>
        </p:xfrm>
        <a:graphic>
          <a:graphicData uri="http://schemas.openxmlformats.org/drawingml/2006/table">
            <a:tbl>
              <a:tblPr/>
              <a:tblGrid>
                <a:gridCol w="380999"/>
                <a:gridCol w="1923284"/>
                <a:gridCol w="3032760"/>
                <a:gridCol w="3806951"/>
              </a:tblGrid>
              <a:tr h="374903">
                <a:tc rowSpan="2"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элементов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endParaRPr lang="zh-CN" altLang="en-US" sz="14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состояния</a:t>
                      </a:r>
                      <a:endParaRPr lang="zh-CN" altLang="en-US" sz="1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53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endParaRPr lang="zh-CN" altLang="en-US" sz="1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Украине</a:t>
                      </a:r>
                      <a:endParaRPr lang="zh-CN" altLang="en-US" sz="1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939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экологического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Принято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законодательных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первоочередному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обязательному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перенесению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национальное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подлежат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директив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относительно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регуляций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должны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быть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подготовлены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относительно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дальнейшей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имплементации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Принято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около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постановлений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Верховной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Рады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лишь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частично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охватывают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входящие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экологического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любого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существенным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отличается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9562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Наличие</a:t>
                      </a:r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</a:t>
                      </a:r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прямого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преимущественно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нормами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прямого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ссылка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нормы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прямого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преимущественно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являются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нормами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прямого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чего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принятие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значительной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законодательных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делегируется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органам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исполнительной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власти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принимающим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подзаконные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фактически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силу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5039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Направленность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достижение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конкретных</a:t>
                      </a:r>
                      <a:r>
                        <a:rPr lang="en-US" altLang="zh-CN" sz="1596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целей</a:t>
                      </a:r>
                      <a:endParaRPr lang="zh-CN" altLang="en-US" sz="1596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четко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формулируются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динамические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законы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статические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законы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89000" y="469900"/>
            <a:ext cx="89027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Сравнительный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правовых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140200" y="889000"/>
            <a:ext cx="24003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774073" y="348995"/>
          <a:ext cx="9143996" cy="6858000"/>
        </p:xfrm>
        <a:graphic>
          <a:graphicData uri="http://schemas.openxmlformats.org/drawingml/2006/table">
            <a:tbl>
              <a:tblPr/>
              <a:tblGrid>
                <a:gridCol w="380999"/>
                <a:gridCol w="1947668"/>
                <a:gridCol w="3008376"/>
                <a:gridCol w="3806951"/>
              </a:tblGrid>
              <a:tr h="225552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детализации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Высокая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большинстве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случаев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сопровождается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большим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объемом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приложений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комментируют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дополняют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статьи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количественные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указывают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измерений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частоту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требования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относительно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мониторинга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целей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Невысокая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приложения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Значительная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часть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статей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имеет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декларативный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2270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Наличие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детально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разработанного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инструмента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обеспечения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баланса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интересов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гласности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широкого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охвата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участников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принятия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решений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Большое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внимание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обеспечению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баланса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интересов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прозрачности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законотворческой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определение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вопросов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процедуры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имплементации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процедур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обычно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освещаются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Традиционно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они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рассматриваются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подзаконных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актах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3911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Подход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установлению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экологических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стандартов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целей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Довольно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гибкий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реалистический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стремится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учитывать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конкретные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экономические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экологические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условия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устанавливая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числовые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значения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нормативных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Конкретные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величины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принимаются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стандарты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законах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Стандарты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иногда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приводятся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подзаконных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актах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утверждают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министерств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Такой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подход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может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быть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гибким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реалистическим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обычно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отражает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лишь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ведомственные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интересы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4066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Использование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принципа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управления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риском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Используется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возрастающем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объеме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используется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926473" y="1720595"/>
          <a:ext cx="8610596" cy="3505200"/>
        </p:xfrm>
        <a:graphic>
          <a:graphicData uri="http://schemas.openxmlformats.org/drawingml/2006/table">
            <a:tbl>
              <a:tblPr/>
              <a:tblGrid>
                <a:gridCol w="384048"/>
                <a:gridCol w="1808984"/>
                <a:gridCol w="2833115"/>
                <a:gridCol w="3584447"/>
              </a:tblGrid>
              <a:tr h="256946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Интегрированный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подход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уменьшению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загрязнения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окружающей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среды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основе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принципа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наилучших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доступных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технологий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Вводится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директивой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1996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предусмотрен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3573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Мониторинг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результатов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применения</a:t>
                      </a:r>
                      <a:r>
                        <a:rPr lang="en-US" altLang="zh-CN" sz="14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законов</a:t>
                      </a:r>
                      <a:endParaRPr lang="zh-CN" altLang="en-US" sz="14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Предполагается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четким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определением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процедур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предполагается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926473" y="501395"/>
          <a:ext cx="8606025" cy="824483"/>
        </p:xfrm>
        <a:graphic>
          <a:graphicData uri="http://schemas.openxmlformats.org/drawingml/2006/table">
            <a:tbl>
              <a:tblPr/>
              <a:tblGrid>
                <a:gridCol w="312419"/>
                <a:gridCol w="1906520"/>
                <a:gridCol w="2827019"/>
                <a:gridCol w="3560064"/>
              </a:tblGrid>
              <a:tr h="335279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4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zh-CN" altLang="en-US" sz="14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элементов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законодательства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состояния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8920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en-US" altLang="zh-CN" sz="1596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Украине</a:t>
                      </a:r>
                      <a:endParaRPr lang="zh-CN" altLang="en-US" sz="1596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87400" y="406400"/>
            <a:ext cx="86360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203200" algn="l"/>
              </a:tabLst>
            </a:pPr>
            <a:r>
              <a:rPr lang="en-US" altLang="zh-CN" dirty="0" smtClean="0"/>
              <a:t>	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усовершенствования</a:t>
            </a:r>
          </a:p>
          <a:p>
            <a:pPr>
              <a:lnSpc>
                <a:spcPts val="3300"/>
              </a:lnSpc>
              <a:tabLst>
                <a:tab pos="203200" algn="l"/>
              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73200" y="1244600"/>
            <a:ext cx="72644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торговых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975100" y="1663700"/>
            <a:ext cx="22733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странами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2235200"/>
            <a:ext cx="6731000" cy="1346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Целенаправленное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нового</a:t>
            </a:r>
          </a:p>
          <a:p>
            <a:pPr>
              <a:lnSpc>
                <a:spcPts val="25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Украине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системы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</a:p>
          <a:p>
            <a:pPr>
              <a:lnSpc>
                <a:spcPts val="25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экологизации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иного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3606800"/>
            <a:ext cx="8039100" cy="101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административного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гражданского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25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уголовного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предпринимательского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аппроксимация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экологическому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20800" y="4648200"/>
            <a:ext cx="7975600" cy="68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законодательству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передовых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31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механизмов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обеспечения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63700" y="5384800"/>
            <a:ext cx="5219700" cy="60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							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правовых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экологических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требований</a:t>
            </a:r>
          </a:p>
          <a:p>
            <a:pPr>
              <a:lnSpc>
                <a:spcPts val="2500"/>
              </a:lnSpc>
              <a:tabLst>
							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имплементация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энфорсмент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752600" y="330200"/>
            <a:ext cx="7404100" cy="736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                <a:tab pos="1384300" algn="l"/>
              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усовершенствования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</a:p>
          <a:p>
            <a:pPr>
              <a:lnSpc>
                <a:spcPts val="3300"/>
              </a:lnSpc>
              <a:tabLst>
                <a:tab pos="1384300" algn="l"/>
              </a:tabLst>
            </a:pPr>
            <a:r>
              <a:rPr lang="en-US" altLang="zh-CN" dirty="0" smtClean="0"/>
              <a:t>	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63600" y="1244600"/>
            <a:ext cx="50800" cy="461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06500" y="1295400"/>
            <a:ext cx="8610600" cy="580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утверждение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зонах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чрезвычайных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ситуаций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техногенная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ответственности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зоны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улучшение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континентальном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шельфе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внесение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большому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ряду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таких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Лесной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Водный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недрах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Земельный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животном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заповедном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фонде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аудит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подготовка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правовых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утверждает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Кабинет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Министров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именно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Правила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возмещение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убытков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причиненных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нарушениями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аудит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лицензировании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сертификации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опасной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продукции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установления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лимитов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выбросов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загрязняющих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веществ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атмосферный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воздух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уровней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вредного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биологического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влияния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ведения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рыбного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рыболовства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специальное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лесных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пользования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земельными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участками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лесного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фонда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ряда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утверждение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правовых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специально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уполномоченных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органов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добычи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исчезающих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находящихся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угрозой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исчезновения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разведения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специально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научно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исследовательских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целях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ввоза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Украину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вывоза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границы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изъятия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незаконно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добытых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диких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возмещения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убытков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причиненных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нарушениями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соответственно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изменениям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внесение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Кодексу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административных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правонарушениях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Административная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правонарушения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”),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Уголовного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преступления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”),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Гражданского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кодекса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Возмещение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убытков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правонарушения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”);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внесение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дополнений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действующим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законам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определяют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местных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исполнительной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власти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регламентируют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предпринимательской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инвестиционной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инновационной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научно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технической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градостроительство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реализацию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сельскохозяйственной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продукции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транспорта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способных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отрицательно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влиять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размежевании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специально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уполномоченных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органов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охраны</a:t>
            </a:r>
          </a:p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01700" y="406400"/>
            <a:ext cx="88773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Международное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сфере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187700" y="889000"/>
            <a:ext cx="4292600" cy="38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							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торговых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44600" y="1638300"/>
            <a:ext cx="77978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общества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87500" y="1981200"/>
            <a:ext cx="33782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44600" y="2413000"/>
            <a:ext cx="72771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содействие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устойчивому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путем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либерализации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торговли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44600" y="3175000"/>
            <a:ext cx="58674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взаимодополняющих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87500" y="3530600"/>
            <a:ext cx="66294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взаимоукрепляющих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условий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>
              <a:lnSpc>
                <a:spcPts val="2600"/>
              </a:lnSpc>
              <a:tabLst>
							</a:tabLst>
            </a:pP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44600" y="4343400"/>
            <a:ext cx="8001000" cy="212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предоставления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адекватных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финансовых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развивающимся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странам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решения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международной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задолженности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3300"/>
              </a:lnSpc>
              <a:tabLst>
                <a:tab pos="342900" algn="l"/>
              </a:tabLst>
            </a:pPr>
            <a:r>
              <a:rPr lang="en-US" altLang="zh-CN" sz="2796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d)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поощрения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макроэкономической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политики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способствующей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охране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en-US" altLang="zh-CN" sz="27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073" y="348995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0 w 9144000"/>
              <a:gd name="connsiteY1" fmla="*/ 6857999 h 6858000"/>
              <a:gd name="connsiteX2" fmla="*/ 9143999 w 9144000"/>
              <a:gd name="connsiteY2" fmla="*/ 6857999 h 6858000"/>
              <a:gd name="connsiteX3" fmla="*/ 9143999 w 9144000"/>
              <a:gd name="connsiteY3" fmla="*/ 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0" y="6857999"/>
                </a:lnTo>
                <a:lnTo>
                  <a:pt x="9143999" y="6857999"/>
                </a:lnTo>
                <a:lnTo>
                  <a:pt x="9143999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3086100" y="6362700"/>
            <a:ext cx="48768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							</a:tabLst>
            </a:pPr>
            <a:r>
              <a:rPr lang="en-US" altLang="zh-CN" sz="3996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altLang="zh-CN" sz="3996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en-US" altLang="zh-CN" sz="3996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69400" y="6680200"/>
            <a:ext cx="190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162300" y="6375400"/>
            <a:ext cx="4279900" cy="482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00"/>
              </a:lnSpc>
              <a:tabLst>
							</a:tabLst>
            </a:pPr>
            <a:r>
              <a:rPr lang="en-US" altLang="zh-CN" sz="3996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УВАГ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737241" y="6582156"/>
            <a:ext cx="2452116" cy="475488"/>
          </a:xfrm>
          <a:custGeom>
            <a:avLst/>
            <a:gdLst>
              <a:gd name="connsiteX0" fmla="*/ 0 w 2452116"/>
              <a:gd name="connsiteY0" fmla="*/ 0 h 475488"/>
              <a:gd name="connsiteX1" fmla="*/ 0 w 2452116"/>
              <a:gd name="connsiteY1" fmla="*/ 475487 h 475488"/>
              <a:gd name="connsiteX2" fmla="*/ 2452116 w 2452116"/>
              <a:gd name="connsiteY2" fmla="*/ 475487 h 475488"/>
              <a:gd name="connsiteX3" fmla="*/ 2452116 w 2452116"/>
              <a:gd name="connsiteY3" fmla="*/ 0 h 475488"/>
              <a:gd name="connsiteX4" fmla="*/ 0 w 2452116"/>
              <a:gd name="connsiteY4" fmla="*/ 0 h 4754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52116" h="475488">
                <a:moveTo>
                  <a:pt x="0" y="0"/>
                </a:moveTo>
                <a:lnTo>
                  <a:pt x="0" y="475487"/>
                </a:lnTo>
                <a:lnTo>
                  <a:pt x="2452116" y="475487"/>
                </a:lnTo>
                <a:lnTo>
                  <a:pt x="2452116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729941" y="6574856"/>
            <a:ext cx="2466701" cy="490057"/>
          </a:xfrm>
          <a:custGeom>
            <a:avLst/>
            <a:gdLst>
              <a:gd name="connsiteX0" fmla="*/ 7298 w 2466701"/>
              <a:gd name="connsiteY0" fmla="*/ 7298 h 490057"/>
              <a:gd name="connsiteX1" fmla="*/ 2459403 w 2466701"/>
              <a:gd name="connsiteY1" fmla="*/ 7298 h 490057"/>
              <a:gd name="connsiteX2" fmla="*/ 2459403 w 2466701"/>
              <a:gd name="connsiteY2" fmla="*/ 482759 h 490057"/>
              <a:gd name="connsiteX3" fmla="*/ 7298 w 2466701"/>
              <a:gd name="connsiteY3" fmla="*/ 482759 h 490057"/>
              <a:gd name="connsiteX4" fmla="*/ 7298 w 2466701"/>
              <a:gd name="connsiteY4" fmla="*/ 7298 h 4900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66701" h="490057">
                <a:moveTo>
                  <a:pt x="7298" y="7298"/>
                </a:moveTo>
                <a:lnTo>
                  <a:pt x="2459403" y="7298"/>
                </a:lnTo>
                <a:lnTo>
                  <a:pt x="2459403" y="482759"/>
                </a:lnTo>
                <a:lnTo>
                  <a:pt x="7298" y="482759"/>
                </a:lnTo>
                <a:lnTo>
                  <a:pt x="7298" y="72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793629" y="6746747"/>
            <a:ext cx="86867" cy="164592"/>
          </a:xfrm>
          <a:custGeom>
            <a:avLst/>
            <a:gdLst>
              <a:gd name="connsiteX0" fmla="*/ 0 w 86867"/>
              <a:gd name="connsiteY0" fmla="*/ 0 h 164592"/>
              <a:gd name="connsiteX1" fmla="*/ 0 w 86867"/>
              <a:gd name="connsiteY1" fmla="*/ 164592 h 164592"/>
              <a:gd name="connsiteX2" fmla="*/ 86867 w 86867"/>
              <a:gd name="connsiteY2" fmla="*/ 164592 h 164592"/>
              <a:gd name="connsiteX3" fmla="*/ 86867 w 86867"/>
              <a:gd name="connsiteY3" fmla="*/ 0 h 164592"/>
              <a:gd name="connsiteX4" fmla="*/ 0 w 86867"/>
              <a:gd name="connsiteY4" fmla="*/ 0 h 1645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6867" h="164592">
                <a:moveTo>
                  <a:pt x="0" y="0"/>
                </a:moveTo>
                <a:lnTo>
                  <a:pt x="0" y="164592"/>
                </a:lnTo>
                <a:lnTo>
                  <a:pt x="86867" y="164592"/>
                </a:lnTo>
                <a:lnTo>
                  <a:pt x="86867" y="0"/>
                </a:lnTo>
                <a:lnTo>
                  <a:pt x="0" y="0"/>
                </a:lnTo>
              </a:path>
            </a:pathLst>
          </a:custGeom>
          <a:solidFill>
            <a:srgbClr val="9a9a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786329" y="6739422"/>
            <a:ext cx="101463" cy="179202"/>
          </a:xfrm>
          <a:custGeom>
            <a:avLst/>
            <a:gdLst>
              <a:gd name="connsiteX0" fmla="*/ 7298 w 101463"/>
              <a:gd name="connsiteY0" fmla="*/ 7298 h 179202"/>
              <a:gd name="connsiteX1" fmla="*/ 94165 w 101463"/>
              <a:gd name="connsiteY1" fmla="*/ 7298 h 179202"/>
              <a:gd name="connsiteX2" fmla="*/ 94165 w 101463"/>
              <a:gd name="connsiteY2" fmla="*/ 171904 h 179202"/>
              <a:gd name="connsiteX3" fmla="*/ 7298 w 101463"/>
              <a:gd name="connsiteY3" fmla="*/ 171904 h 179202"/>
              <a:gd name="connsiteX4" fmla="*/ 7298 w 101463"/>
              <a:gd name="connsiteY4" fmla="*/ 7298 h 1792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1463" h="179202">
                <a:moveTo>
                  <a:pt x="7298" y="7298"/>
                </a:moveTo>
                <a:lnTo>
                  <a:pt x="94165" y="7298"/>
                </a:lnTo>
                <a:lnTo>
                  <a:pt x="94165" y="171904"/>
                </a:lnTo>
                <a:lnTo>
                  <a:pt x="7298" y="171904"/>
                </a:lnTo>
                <a:lnTo>
                  <a:pt x="7298" y="72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082930" y="6746747"/>
            <a:ext cx="85344" cy="164592"/>
          </a:xfrm>
          <a:custGeom>
            <a:avLst/>
            <a:gdLst>
              <a:gd name="connsiteX0" fmla="*/ 0 w 85344"/>
              <a:gd name="connsiteY0" fmla="*/ 0 h 164592"/>
              <a:gd name="connsiteX1" fmla="*/ 0 w 85344"/>
              <a:gd name="connsiteY1" fmla="*/ 164592 h 164592"/>
              <a:gd name="connsiteX2" fmla="*/ 85344 w 85344"/>
              <a:gd name="connsiteY2" fmla="*/ 164592 h 164592"/>
              <a:gd name="connsiteX3" fmla="*/ 85344 w 85344"/>
              <a:gd name="connsiteY3" fmla="*/ 0 h 164592"/>
              <a:gd name="connsiteX4" fmla="*/ 0 w 85344"/>
              <a:gd name="connsiteY4" fmla="*/ 0 h 1645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344" h="164592">
                <a:moveTo>
                  <a:pt x="0" y="0"/>
                </a:moveTo>
                <a:lnTo>
                  <a:pt x="0" y="164592"/>
                </a:lnTo>
                <a:lnTo>
                  <a:pt x="85344" y="164592"/>
                </a:lnTo>
                <a:lnTo>
                  <a:pt x="85344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075629" y="6739422"/>
            <a:ext cx="99934" cy="179202"/>
          </a:xfrm>
          <a:custGeom>
            <a:avLst/>
            <a:gdLst>
              <a:gd name="connsiteX0" fmla="*/ 7298 w 99934"/>
              <a:gd name="connsiteY0" fmla="*/ 7298 h 179202"/>
              <a:gd name="connsiteX1" fmla="*/ 92636 w 99934"/>
              <a:gd name="connsiteY1" fmla="*/ 7298 h 179202"/>
              <a:gd name="connsiteX2" fmla="*/ 92636 w 99934"/>
              <a:gd name="connsiteY2" fmla="*/ 171904 h 179202"/>
              <a:gd name="connsiteX3" fmla="*/ 7298 w 99934"/>
              <a:gd name="connsiteY3" fmla="*/ 171904 h 179202"/>
              <a:gd name="connsiteX4" fmla="*/ 7298 w 99934"/>
              <a:gd name="connsiteY4" fmla="*/ 7298 h 1792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934" h="179202">
                <a:moveTo>
                  <a:pt x="7298" y="7298"/>
                </a:moveTo>
                <a:lnTo>
                  <a:pt x="92636" y="7298"/>
                </a:lnTo>
                <a:lnTo>
                  <a:pt x="92636" y="171904"/>
                </a:lnTo>
                <a:lnTo>
                  <a:pt x="7298" y="171904"/>
                </a:lnTo>
                <a:lnTo>
                  <a:pt x="7298" y="72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45286" y="6746747"/>
            <a:ext cx="85344" cy="164592"/>
          </a:xfrm>
          <a:custGeom>
            <a:avLst/>
            <a:gdLst>
              <a:gd name="connsiteX0" fmla="*/ 0 w 85344"/>
              <a:gd name="connsiteY0" fmla="*/ 0 h 164592"/>
              <a:gd name="connsiteX1" fmla="*/ 0 w 85344"/>
              <a:gd name="connsiteY1" fmla="*/ 164592 h 164592"/>
              <a:gd name="connsiteX2" fmla="*/ 85344 w 85344"/>
              <a:gd name="connsiteY2" fmla="*/ 164592 h 164592"/>
              <a:gd name="connsiteX3" fmla="*/ 85344 w 85344"/>
              <a:gd name="connsiteY3" fmla="*/ 0 h 164592"/>
              <a:gd name="connsiteX4" fmla="*/ 0 w 85344"/>
              <a:gd name="connsiteY4" fmla="*/ 0 h 1645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5344" h="164592">
                <a:moveTo>
                  <a:pt x="0" y="0"/>
                </a:moveTo>
                <a:lnTo>
                  <a:pt x="0" y="164592"/>
                </a:lnTo>
                <a:lnTo>
                  <a:pt x="85344" y="164592"/>
                </a:lnTo>
                <a:lnTo>
                  <a:pt x="85344" y="0"/>
                </a:lnTo>
                <a:lnTo>
                  <a:pt x="0" y="0"/>
                </a:lnTo>
              </a:path>
            </a:pathLst>
          </a:custGeom>
          <a:solidFill>
            <a:srgbClr val="ffff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37984" y="6739422"/>
            <a:ext cx="99934" cy="179202"/>
          </a:xfrm>
          <a:custGeom>
            <a:avLst/>
            <a:gdLst>
              <a:gd name="connsiteX0" fmla="*/ 7298 w 99934"/>
              <a:gd name="connsiteY0" fmla="*/ 7298 h 179202"/>
              <a:gd name="connsiteX1" fmla="*/ 92636 w 99934"/>
              <a:gd name="connsiteY1" fmla="*/ 7298 h 179202"/>
              <a:gd name="connsiteX2" fmla="*/ 92636 w 99934"/>
              <a:gd name="connsiteY2" fmla="*/ 171904 h 179202"/>
              <a:gd name="connsiteX3" fmla="*/ 7298 w 99934"/>
              <a:gd name="connsiteY3" fmla="*/ 171904 h 179202"/>
              <a:gd name="connsiteX4" fmla="*/ 7298 w 99934"/>
              <a:gd name="connsiteY4" fmla="*/ 7298 h 1792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934" h="179202">
                <a:moveTo>
                  <a:pt x="7298" y="7298"/>
                </a:moveTo>
                <a:lnTo>
                  <a:pt x="92636" y="7298"/>
                </a:lnTo>
                <a:lnTo>
                  <a:pt x="92636" y="171904"/>
                </a:lnTo>
                <a:lnTo>
                  <a:pt x="7298" y="171904"/>
                </a:lnTo>
                <a:lnTo>
                  <a:pt x="7298" y="72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23894" y="6605016"/>
            <a:ext cx="2510027" cy="576071"/>
          </a:xfrm>
          <a:custGeom>
            <a:avLst/>
            <a:gdLst>
              <a:gd name="connsiteX0" fmla="*/ 0 w 2510027"/>
              <a:gd name="connsiteY0" fmla="*/ 0 h 576071"/>
              <a:gd name="connsiteX1" fmla="*/ 0 w 2510027"/>
              <a:gd name="connsiteY1" fmla="*/ 576071 h 576071"/>
              <a:gd name="connsiteX2" fmla="*/ 2510027 w 2510027"/>
              <a:gd name="connsiteY2" fmla="*/ 576071 h 576071"/>
              <a:gd name="connsiteX3" fmla="*/ 2510027 w 2510027"/>
              <a:gd name="connsiteY3" fmla="*/ 0 h 576071"/>
              <a:gd name="connsiteX4" fmla="*/ 0 w 2510027"/>
              <a:gd name="connsiteY4" fmla="*/ 0 h 5760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10027" h="576071">
                <a:moveTo>
                  <a:pt x="0" y="0"/>
                </a:moveTo>
                <a:lnTo>
                  <a:pt x="0" y="576071"/>
                </a:lnTo>
                <a:lnTo>
                  <a:pt x="2510027" y="576071"/>
                </a:lnTo>
                <a:lnTo>
                  <a:pt x="2510027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15351" y="6596474"/>
            <a:ext cx="2527105" cy="593167"/>
          </a:xfrm>
          <a:custGeom>
            <a:avLst/>
            <a:gdLst>
              <a:gd name="connsiteX0" fmla="*/ 8543 w 2527105"/>
              <a:gd name="connsiteY0" fmla="*/ 8543 h 593167"/>
              <a:gd name="connsiteX1" fmla="*/ 2518562 w 2527105"/>
              <a:gd name="connsiteY1" fmla="*/ 8543 h 593167"/>
              <a:gd name="connsiteX2" fmla="*/ 2518562 w 2527105"/>
              <a:gd name="connsiteY2" fmla="*/ 584624 h 593167"/>
              <a:gd name="connsiteX3" fmla="*/ 8543 w 2527105"/>
              <a:gd name="connsiteY3" fmla="*/ 584624 h 593167"/>
              <a:gd name="connsiteX4" fmla="*/ 8543 w 2527105"/>
              <a:gd name="connsiteY4" fmla="*/ 8543 h 5931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27105" h="593167">
                <a:moveTo>
                  <a:pt x="8543" y="8543"/>
                </a:moveTo>
                <a:lnTo>
                  <a:pt x="2518562" y="8543"/>
                </a:lnTo>
                <a:lnTo>
                  <a:pt x="2518562" y="584624"/>
                </a:lnTo>
                <a:lnTo>
                  <a:pt x="8543" y="584624"/>
                </a:lnTo>
                <a:lnTo>
                  <a:pt x="8543" y="854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83330" y="6804659"/>
            <a:ext cx="86867" cy="198120"/>
          </a:xfrm>
          <a:custGeom>
            <a:avLst/>
            <a:gdLst>
              <a:gd name="connsiteX0" fmla="*/ 0 w 86867"/>
              <a:gd name="connsiteY0" fmla="*/ 0 h 198120"/>
              <a:gd name="connsiteX1" fmla="*/ 0 w 86867"/>
              <a:gd name="connsiteY1" fmla="*/ 198120 h 198120"/>
              <a:gd name="connsiteX2" fmla="*/ 86867 w 86867"/>
              <a:gd name="connsiteY2" fmla="*/ 198120 h 198120"/>
              <a:gd name="connsiteX3" fmla="*/ 86867 w 86867"/>
              <a:gd name="connsiteY3" fmla="*/ 0 h 198120"/>
              <a:gd name="connsiteX4" fmla="*/ 0 w 86867"/>
              <a:gd name="connsiteY4" fmla="*/ 0 h 1981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6867" h="198120">
                <a:moveTo>
                  <a:pt x="0" y="0"/>
                </a:moveTo>
                <a:lnTo>
                  <a:pt x="0" y="198120"/>
                </a:lnTo>
                <a:lnTo>
                  <a:pt x="86867" y="198120"/>
                </a:lnTo>
                <a:lnTo>
                  <a:pt x="86867" y="0"/>
                </a:lnTo>
                <a:lnTo>
                  <a:pt x="0" y="0"/>
                </a:lnTo>
              </a:path>
            </a:pathLst>
          </a:custGeom>
          <a:solidFill>
            <a:srgbClr val="9a9a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74796" y="6796140"/>
            <a:ext cx="103947" cy="215188"/>
          </a:xfrm>
          <a:custGeom>
            <a:avLst/>
            <a:gdLst>
              <a:gd name="connsiteX0" fmla="*/ 8543 w 103947"/>
              <a:gd name="connsiteY0" fmla="*/ 8543 h 215188"/>
              <a:gd name="connsiteX1" fmla="*/ 95404 w 103947"/>
              <a:gd name="connsiteY1" fmla="*/ 8543 h 215188"/>
              <a:gd name="connsiteX2" fmla="*/ 95404 w 103947"/>
              <a:gd name="connsiteY2" fmla="*/ 206645 h 215188"/>
              <a:gd name="connsiteX3" fmla="*/ 8543 w 103947"/>
              <a:gd name="connsiteY3" fmla="*/ 206645 h 215188"/>
              <a:gd name="connsiteX4" fmla="*/ 8543 w 103947"/>
              <a:gd name="connsiteY4" fmla="*/ 8543 h 2151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3947" h="215188">
                <a:moveTo>
                  <a:pt x="8543" y="8543"/>
                </a:moveTo>
                <a:lnTo>
                  <a:pt x="95404" y="8543"/>
                </a:lnTo>
                <a:lnTo>
                  <a:pt x="95404" y="206645"/>
                </a:lnTo>
                <a:lnTo>
                  <a:pt x="8543" y="206645"/>
                </a:lnTo>
                <a:lnTo>
                  <a:pt x="8543" y="854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601590" y="6804659"/>
            <a:ext cx="86868" cy="198120"/>
          </a:xfrm>
          <a:custGeom>
            <a:avLst/>
            <a:gdLst>
              <a:gd name="connsiteX0" fmla="*/ 0 w 86868"/>
              <a:gd name="connsiteY0" fmla="*/ 0 h 198120"/>
              <a:gd name="connsiteX1" fmla="*/ 0 w 86868"/>
              <a:gd name="connsiteY1" fmla="*/ 198120 h 198120"/>
              <a:gd name="connsiteX2" fmla="*/ 86867 w 86868"/>
              <a:gd name="connsiteY2" fmla="*/ 198120 h 198120"/>
              <a:gd name="connsiteX3" fmla="*/ 86867 w 86868"/>
              <a:gd name="connsiteY3" fmla="*/ 0 h 198120"/>
              <a:gd name="connsiteX4" fmla="*/ 0 w 86868"/>
              <a:gd name="connsiteY4" fmla="*/ 0 h 1981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6868" h="198120">
                <a:moveTo>
                  <a:pt x="0" y="0"/>
                </a:moveTo>
                <a:lnTo>
                  <a:pt x="0" y="198120"/>
                </a:lnTo>
                <a:lnTo>
                  <a:pt x="86867" y="198120"/>
                </a:lnTo>
                <a:lnTo>
                  <a:pt x="86867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593041" y="6796140"/>
            <a:ext cx="103965" cy="215188"/>
          </a:xfrm>
          <a:custGeom>
            <a:avLst/>
            <a:gdLst>
              <a:gd name="connsiteX0" fmla="*/ 8543 w 103965"/>
              <a:gd name="connsiteY0" fmla="*/ 8543 h 215188"/>
              <a:gd name="connsiteX1" fmla="*/ 95422 w 103965"/>
              <a:gd name="connsiteY1" fmla="*/ 8543 h 215188"/>
              <a:gd name="connsiteX2" fmla="*/ 95422 w 103965"/>
              <a:gd name="connsiteY2" fmla="*/ 206645 h 215188"/>
              <a:gd name="connsiteX3" fmla="*/ 8543 w 103965"/>
              <a:gd name="connsiteY3" fmla="*/ 206645 h 215188"/>
              <a:gd name="connsiteX4" fmla="*/ 8543 w 103965"/>
              <a:gd name="connsiteY4" fmla="*/ 8543 h 2151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3965" h="215188">
                <a:moveTo>
                  <a:pt x="8543" y="8543"/>
                </a:moveTo>
                <a:lnTo>
                  <a:pt x="95422" y="8543"/>
                </a:lnTo>
                <a:lnTo>
                  <a:pt x="95422" y="206645"/>
                </a:lnTo>
                <a:lnTo>
                  <a:pt x="8543" y="206645"/>
                </a:lnTo>
                <a:lnTo>
                  <a:pt x="8543" y="854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177662" y="6804659"/>
            <a:ext cx="88392" cy="198120"/>
          </a:xfrm>
          <a:custGeom>
            <a:avLst/>
            <a:gdLst>
              <a:gd name="connsiteX0" fmla="*/ 0 w 88392"/>
              <a:gd name="connsiteY0" fmla="*/ 0 h 198120"/>
              <a:gd name="connsiteX1" fmla="*/ 0 w 88392"/>
              <a:gd name="connsiteY1" fmla="*/ 198120 h 198120"/>
              <a:gd name="connsiteX2" fmla="*/ 88392 w 88392"/>
              <a:gd name="connsiteY2" fmla="*/ 198120 h 198120"/>
              <a:gd name="connsiteX3" fmla="*/ 88392 w 88392"/>
              <a:gd name="connsiteY3" fmla="*/ 0 h 198120"/>
              <a:gd name="connsiteX4" fmla="*/ 0 w 88392"/>
              <a:gd name="connsiteY4" fmla="*/ 0 h 1981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8392" h="198120">
                <a:moveTo>
                  <a:pt x="0" y="0"/>
                </a:moveTo>
                <a:lnTo>
                  <a:pt x="0" y="198120"/>
                </a:lnTo>
                <a:lnTo>
                  <a:pt x="88392" y="198120"/>
                </a:lnTo>
                <a:lnTo>
                  <a:pt x="88392" y="0"/>
                </a:lnTo>
                <a:lnTo>
                  <a:pt x="0" y="0"/>
                </a:lnTo>
              </a:path>
            </a:pathLst>
          </a:custGeom>
          <a:solidFill>
            <a:srgbClr val="ffff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169112" y="6796140"/>
            <a:ext cx="105478" cy="215188"/>
          </a:xfrm>
          <a:custGeom>
            <a:avLst/>
            <a:gdLst>
              <a:gd name="connsiteX0" fmla="*/ 8543 w 105478"/>
              <a:gd name="connsiteY0" fmla="*/ 8543 h 215188"/>
              <a:gd name="connsiteX1" fmla="*/ 96935 w 105478"/>
              <a:gd name="connsiteY1" fmla="*/ 8543 h 215188"/>
              <a:gd name="connsiteX2" fmla="*/ 96935 w 105478"/>
              <a:gd name="connsiteY2" fmla="*/ 206645 h 215188"/>
              <a:gd name="connsiteX3" fmla="*/ 8543 w 105478"/>
              <a:gd name="connsiteY3" fmla="*/ 206645 h 215188"/>
              <a:gd name="connsiteX4" fmla="*/ 8543 w 105478"/>
              <a:gd name="connsiteY4" fmla="*/ 8543 h 2151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5478" h="215188">
                <a:moveTo>
                  <a:pt x="8543" y="8543"/>
                </a:moveTo>
                <a:lnTo>
                  <a:pt x="96935" y="8543"/>
                </a:lnTo>
                <a:lnTo>
                  <a:pt x="96935" y="206645"/>
                </a:lnTo>
                <a:lnTo>
                  <a:pt x="8543" y="206645"/>
                </a:lnTo>
                <a:lnTo>
                  <a:pt x="8543" y="854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400" y="1320800"/>
            <a:ext cx="4330700" cy="43688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0" y="1371600"/>
            <a:ext cx="4279900" cy="42164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905000" y="368300"/>
            <a:ext cx="68580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1752600" algn="l"/>
              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  <a:p>
            <a:pPr>
              <a:lnSpc>
                <a:spcPts val="3300"/>
              </a:lnSpc>
              <a:tabLst>
                <a:tab pos="1752600" algn="l"/>
              </a:tabLst>
            </a:pPr>
            <a:r>
              <a:rPr lang="en-US" altLang="zh-CN" dirty="0" smtClean="0"/>
              <a:t>	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экспорт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импорт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38200" y="1409700"/>
            <a:ext cx="139700" cy="4457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70000" y="58928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6248400"/>
            <a:ext cx="3048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108200" y="58928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108200" y="62484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959100" y="58928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060700" y="6248400"/>
            <a:ext cx="317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Ази</a:t>
            </a: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810000" y="58928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797300" y="62484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Африки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660900" y="5892800"/>
            <a:ext cx="52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610100" y="6248400"/>
            <a:ext cx="5969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Аме</a:t>
            </a:r>
            <a:r>
              <a:rPr lang="en-US" altLang="zh-CN" sz="216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рики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917700" y="6718300"/>
            <a:ext cx="21844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>
							</a:tabLst>
            </a:pP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полов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en-US" altLang="zh-CN" sz="230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en-US" altLang="zh-CN" sz="2306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30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410200" y="1447800"/>
            <a:ext cx="127000" cy="433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63500" algn="l"/>
              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692900" y="6197600"/>
            <a:ext cx="419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715000" y="5816600"/>
            <a:ext cx="30734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СНГ</a:t>
            </a:r>
            <a:r>
              <a:rPr lang="en-US" altLang="zh-CN" sz="2263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  <a:r>
              <a:rPr lang="en-US" altLang="zh-CN" sz="2263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Азии</a:t>
            </a:r>
            <a:r>
              <a:rPr lang="en-US" altLang="zh-CN" sz="2263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356600" y="6197600"/>
            <a:ext cx="4445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Африки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94800" y="5816600"/>
            <a:ext cx="419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56700" y="6197600"/>
            <a:ext cx="4953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2263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Америки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413500" y="6769100"/>
            <a:ext cx="22352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полов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en-US" altLang="zh-CN" sz="2785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en-US" altLang="zh-CN" sz="2785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785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83089" y="1496567"/>
            <a:ext cx="1127760" cy="623316"/>
          </a:xfrm>
          <a:custGeom>
            <a:avLst/>
            <a:gdLst>
              <a:gd name="connsiteX0" fmla="*/ 0 w 1127760"/>
              <a:gd name="connsiteY0" fmla="*/ 387096 h 623316"/>
              <a:gd name="connsiteX1" fmla="*/ 10668 w 1127760"/>
              <a:gd name="connsiteY1" fmla="*/ 365760 h 623316"/>
              <a:gd name="connsiteX2" fmla="*/ 32003 w 1127760"/>
              <a:gd name="connsiteY2" fmla="*/ 344424 h 623316"/>
              <a:gd name="connsiteX3" fmla="*/ 65532 w 1127760"/>
              <a:gd name="connsiteY3" fmla="*/ 300227 h 623316"/>
              <a:gd name="connsiteX4" fmla="*/ 86868 w 1127760"/>
              <a:gd name="connsiteY4" fmla="*/ 300227 h 623316"/>
              <a:gd name="connsiteX5" fmla="*/ 108203 w 1127760"/>
              <a:gd name="connsiteY5" fmla="*/ 278892 h 623316"/>
              <a:gd name="connsiteX6" fmla="*/ 129539 w 1127760"/>
              <a:gd name="connsiteY6" fmla="*/ 257555 h 623316"/>
              <a:gd name="connsiteX7" fmla="*/ 173736 w 1127760"/>
              <a:gd name="connsiteY7" fmla="*/ 236220 h 623316"/>
              <a:gd name="connsiteX8" fmla="*/ 205739 w 1127760"/>
              <a:gd name="connsiteY8" fmla="*/ 214883 h 623316"/>
              <a:gd name="connsiteX9" fmla="*/ 227075 w 1127760"/>
              <a:gd name="connsiteY9" fmla="*/ 193548 h 623316"/>
              <a:gd name="connsiteX10" fmla="*/ 260603 w 1127760"/>
              <a:gd name="connsiteY10" fmla="*/ 172211 h 623316"/>
              <a:gd name="connsiteX11" fmla="*/ 303275 w 1127760"/>
              <a:gd name="connsiteY11" fmla="*/ 150876 h 623316"/>
              <a:gd name="connsiteX12" fmla="*/ 335280 w 1127760"/>
              <a:gd name="connsiteY12" fmla="*/ 150876 h 623316"/>
              <a:gd name="connsiteX13" fmla="*/ 368807 w 1127760"/>
              <a:gd name="connsiteY13" fmla="*/ 129539 h 623316"/>
              <a:gd name="connsiteX14" fmla="*/ 411479 w 1127760"/>
              <a:gd name="connsiteY14" fmla="*/ 108204 h 623316"/>
              <a:gd name="connsiteX15" fmla="*/ 455676 w 1127760"/>
              <a:gd name="connsiteY15" fmla="*/ 108204 h 623316"/>
              <a:gd name="connsiteX16" fmla="*/ 498348 w 1127760"/>
              <a:gd name="connsiteY16" fmla="*/ 86868 h 623316"/>
              <a:gd name="connsiteX17" fmla="*/ 531876 w 1127760"/>
              <a:gd name="connsiteY17" fmla="*/ 64008 h 623316"/>
              <a:gd name="connsiteX18" fmla="*/ 606551 w 1127760"/>
              <a:gd name="connsiteY18" fmla="*/ 64008 h 623316"/>
              <a:gd name="connsiteX19" fmla="*/ 672083 w 1127760"/>
              <a:gd name="connsiteY19" fmla="*/ 42672 h 623316"/>
              <a:gd name="connsiteX20" fmla="*/ 704088 w 1127760"/>
              <a:gd name="connsiteY20" fmla="*/ 42672 h 623316"/>
              <a:gd name="connsiteX21" fmla="*/ 748283 w 1127760"/>
              <a:gd name="connsiteY21" fmla="*/ 21336 h 623316"/>
              <a:gd name="connsiteX22" fmla="*/ 856488 w 1127760"/>
              <a:gd name="connsiteY22" fmla="*/ 21336 h 623316"/>
              <a:gd name="connsiteX23" fmla="*/ 899160 w 1127760"/>
              <a:gd name="connsiteY23" fmla="*/ 0 h 623316"/>
              <a:gd name="connsiteX24" fmla="*/ 1127760 w 1127760"/>
              <a:gd name="connsiteY24" fmla="*/ 0 h 623316"/>
              <a:gd name="connsiteX25" fmla="*/ 1127760 w 1127760"/>
              <a:gd name="connsiteY25" fmla="*/ 623316 h 623316"/>
              <a:gd name="connsiteX26" fmla="*/ 0 w 1127760"/>
              <a:gd name="connsiteY26" fmla="*/ 387096 h 6233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27760" h="623316">
                <a:moveTo>
                  <a:pt x="0" y="387096"/>
                </a:moveTo>
                <a:lnTo>
                  <a:pt x="10668" y="365760"/>
                </a:lnTo>
                <a:lnTo>
                  <a:pt x="32003" y="344424"/>
                </a:lnTo>
                <a:lnTo>
                  <a:pt x="65532" y="300227"/>
                </a:lnTo>
                <a:lnTo>
                  <a:pt x="86868" y="300227"/>
                </a:lnTo>
                <a:lnTo>
                  <a:pt x="108203" y="278892"/>
                </a:lnTo>
                <a:lnTo>
                  <a:pt x="129539" y="257555"/>
                </a:lnTo>
                <a:lnTo>
                  <a:pt x="173736" y="236220"/>
                </a:lnTo>
                <a:lnTo>
                  <a:pt x="205739" y="214883"/>
                </a:lnTo>
                <a:lnTo>
                  <a:pt x="227075" y="193548"/>
                </a:lnTo>
                <a:lnTo>
                  <a:pt x="260603" y="172211"/>
                </a:lnTo>
                <a:lnTo>
                  <a:pt x="303275" y="150876"/>
                </a:lnTo>
                <a:lnTo>
                  <a:pt x="335280" y="150876"/>
                </a:lnTo>
                <a:lnTo>
                  <a:pt x="368807" y="129539"/>
                </a:lnTo>
                <a:lnTo>
                  <a:pt x="411479" y="108204"/>
                </a:lnTo>
                <a:lnTo>
                  <a:pt x="455676" y="108204"/>
                </a:lnTo>
                <a:lnTo>
                  <a:pt x="498348" y="86868"/>
                </a:lnTo>
                <a:lnTo>
                  <a:pt x="531876" y="64008"/>
                </a:lnTo>
                <a:lnTo>
                  <a:pt x="606551" y="64008"/>
                </a:lnTo>
                <a:lnTo>
                  <a:pt x="672083" y="42672"/>
                </a:lnTo>
                <a:lnTo>
                  <a:pt x="704088" y="42672"/>
                </a:lnTo>
                <a:lnTo>
                  <a:pt x="748283" y="21336"/>
                </a:lnTo>
                <a:lnTo>
                  <a:pt x="856488" y="21336"/>
                </a:lnTo>
                <a:lnTo>
                  <a:pt x="899160" y="0"/>
                </a:lnTo>
                <a:lnTo>
                  <a:pt x="1127760" y="0"/>
                </a:lnTo>
                <a:lnTo>
                  <a:pt x="1127760" y="623316"/>
                </a:lnTo>
                <a:lnTo>
                  <a:pt x="0" y="387096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274584" y="1488067"/>
            <a:ext cx="1144769" cy="640324"/>
          </a:xfrm>
          <a:custGeom>
            <a:avLst/>
            <a:gdLst>
              <a:gd name="connsiteX0" fmla="*/ 8504 w 1144769"/>
              <a:gd name="connsiteY0" fmla="*/ 395599 h 640324"/>
              <a:gd name="connsiteX1" fmla="*/ 19173 w 1144769"/>
              <a:gd name="connsiteY1" fmla="*/ 374262 h 640324"/>
              <a:gd name="connsiteX2" fmla="*/ 40509 w 1144769"/>
              <a:gd name="connsiteY2" fmla="*/ 352926 h 640324"/>
              <a:gd name="connsiteX3" fmla="*/ 74037 w 1144769"/>
              <a:gd name="connsiteY3" fmla="*/ 308730 h 640324"/>
              <a:gd name="connsiteX4" fmla="*/ 95373 w 1144769"/>
              <a:gd name="connsiteY4" fmla="*/ 308730 h 640324"/>
              <a:gd name="connsiteX5" fmla="*/ 116709 w 1144769"/>
              <a:gd name="connsiteY5" fmla="*/ 287397 h 640324"/>
              <a:gd name="connsiteX6" fmla="*/ 138045 w 1144769"/>
              <a:gd name="connsiteY6" fmla="*/ 266061 h 640324"/>
              <a:gd name="connsiteX7" fmla="*/ 182240 w 1144769"/>
              <a:gd name="connsiteY7" fmla="*/ 244724 h 640324"/>
              <a:gd name="connsiteX8" fmla="*/ 214245 w 1144769"/>
              <a:gd name="connsiteY8" fmla="*/ 223388 h 640324"/>
              <a:gd name="connsiteX9" fmla="*/ 235581 w 1144769"/>
              <a:gd name="connsiteY9" fmla="*/ 202051 h 640324"/>
              <a:gd name="connsiteX10" fmla="*/ 269109 w 1144769"/>
              <a:gd name="connsiteY10" fmla="*/ 180715 h 640324"/>
              <a:gd name="connsiteX11" fmla="*/ 311781 w 1144769"/>
              <a:gd name="connsiteY11" fmla="*/ 159378 h 640324"/>
              <a:gd name="connsiteX12" fmla="*/ 343783 w 1144769"/>
              <a:gd name="connsiteY12" fmla="*/ 159378 h 640324"/>
              <a:gd name="connsiteX13" fmla="*/ 377312 w 1144769"/>
              <a:gd name="connsiteY13" fmla="*/ 138042 h 640324"/>
              <a:gd name="connsiteX14" fmla="*/ 419983 w 1144769"/>
              <a:gd name="connsiteY14" fmla="*/ 116706 h 640324"/>
              <a:gd name="connsiteX15" fmla="*/ 464181 w 1144769"/>
              <a:gd name="connsiteY15" fmla="*/ 116706 h 640324"/>
              <a:gd name="connsiteX16" fmla="*/ 506852 w 1144769"/>
              <a:gd name="connsiteY16" fmla="*/ 95373 h 640324"/>
              <a:gd name="connsiteX17" fmla="*/ 540381 w 1144769"/>
              <a:gd name="connsiteY17" fmla="*/ 72509 h 640324"/>
              <a:gd name="connsiteX18" fmla="*/ 615057 w 1144769"/>
              <a:gd name="connsiteY18" fmla="*/ 72509 h 640324"/>
              <a:gd name="connsiteX19" fmla="*/ 680588 w 1144769"/>
              <a:gd name="connsiteY19" fmla="*/ 51177 h 640324"/>
              <a:gd name="connsiteX20" fmla="*/ 712593 w 1144769"/>
              <a:gd name="connsiteY20" fmla="*/ 51177 h 640324"/>
              <a:gd name="connsiteX21" fmla="*/ 756788 w 1144769"/>
              <a:gd name="connsiteY21" fmla="*/ 29841 h 640324"/>
              <a:gd name="connsiteX22" fmla="*/ 864991 w 1144769"/>
              <a:gd name="connsiteY22" fmla="*/ 29841 h 640324"/>
              <a:gd name="connsiteX23" fmla="*/ 907671 w 1144769"/>
              <a:gd name="connsiteY23" fmla="*/ 8504 h 640324"/>
              <a:gd name="connsiteX24" fmla="*/ 1136265 w 1144769"/>
              <a:gd name="connsiteY24" fmla="*/ 8504 h 640324"/>
              <a:gd name="connsiteX25" fmla="*/ 1136265 w 1144769"/>
              <a:gd name="connsiteY25" fmla="*/ 631819 h 640324"/>
              <a:gd name="connsiteX26" fmla="*/ 8504 w 1144769"/>
              <a:gd name="connsiteY26" fmla="*/ 395599 h 6403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144769" h="640324">
                <a:moveTo>
                  <a:pt x="8504" y="395599"/>
                </a:moveTo>
                <a:lnTo>
                  <a:pt x="19173" y="374262"/>
                </a:lnTo>
                <a:lnTo>
                  <a:pt x="40509" y="352926"/>
                </a:lnTo>
                <a:lnTo>
                  <a:pt x="74037" y="308730"/>
                </a:lnTo>
                <a:lnTo>
                  <a:pt x="95373" y="308730"/>
                </a:lnTo>
                <a:lnTo>
                  <a:pt x="116709" y="287397"/>
                </a:lnTo>
                <a:lnTo>
                  <a:pt x="138045" y="266061"/>
                </a:lnTo>
                <a:lnTo>
                  <a:pt x="182240" y="244724"/>
                </a:lnTo>
                <a:lnTo>
                  <a:pt x="214245" y="223388"/>
                </a:lnTo>
                <a:lnTo>
                  <a:pt x="235581" y="202051"/>
                </a:lnTo>
                <a:lnTo>
                  <a:pt x="269109" y="180715"/>
                </a:lnTo>
                <a:lnTo>
                  <a:pt x="311781" y="159378"/>
                </a:lnTo>
                <a:lnTo>
                  <a:pt x="343783" y="159378"/>
                </a:lnTo>
                <a:lnTo>
                  <a:pt x="377312" y="138042"/>
                </a:lnTo>
                <a:lnTo>
                  <a:pt x="419983" y="116706"/>
                </a:lnTo>
                <a:lnTo>
                  <a:pt x="464181" y="116706"/>
                </a:lnTo>
                <a:lnTo>
                  <a:pt x="506852" y="95373"/>
                </a:lnTo>
                <a:lnTo>
                  <a:pt x="540381" y="72509"/>
                </a:lnTo>
                <a:lnTo>
                  <a:pt x="615057" y="72509"/>
                </a:lnTo>
                <a:lnTo>
                  <a:pt x="680588" y="51177"/>
                </a:lnTo>
                <a:lnTo>
                  <a:pt x="712593" y="51177"/>
                </a:lnTo>
                <a:lnTo>
                  <a:pt x="756788" y="29841"/>
                </a:lnTo>
                <a:lnTo>
                  <a:pt x="864991" y="29841"/>
                </a:lnTo>
                <a:lnTo>
                  <a:pt x="907671" y="8504"/>
                </a:lnTo>
                <a:lnTo>
                  <a:pt x="1136265" y="8504"/>
                </a:lnTo>
                <a:lnTo>
                  <a:pt x="1136265" y="631819"/>
                </a:lnTo>
                <a:lnTo>
                  <a:pt x="8504" y="39559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10849" y="1496567"/>
            <a:ext cx="1225292" cy="623316"/>
          </a:xfrm>
          <a:custGeom>
            <a:avLst/>
            <a:gdLst>
              <a:gd name="connsiteX0" fmla="*/ 0 w 1225292"/>
              <a:gd name="connsiteY0" fmla="*/ 0 h 623316"/>
              <a:gd name="connsiteX1" fmla="*/ 260604 w 1225292"/>
              <a:gd name="connsiteY1" fmla="*/ 0 h 623316"/>
              <a:gd name="connsiteX2" fmla="*/ 303276 w 1225292"/>
              <a:gd name="connsiteY2" fmla="*/ 21336 h 623316"/>
              <a:gd name="connsiteX3" fmla="*/ 379476 w 1225292"/>
              <a:gd name="connsiteY3" fmla="*/ 21336 h 623316"/>
              <a:gd name="connsiteX4" fmla="*/ 445007 w 1225292"/>
              <a:gd name="connsiteY4" fmla="*/ 42672 h 623316"/>
              <a:gd name="connsiteX5" fmla="*/ 487679 w 1225292"/>
              <a:gd name="connsiteY5" fmla="*/ 42672 h 623316"/>
              <a:gd name="connsiteX6" fmla="*/ 519683 w 1225292"/>
              <a:gd name="connsiteY6" fmla="*/ 64008 h 623316"/>
              <a:gd name="connsiteX7" fmla="*/ 585216 w 1225292"/>
              <a:gd name="connsiteY7" fmla="*/ 64008 h 623316"/>
              <a:gd name="connsiteX8" fmla="*/ 617219 w 1225292"/>
              <a:gd name="connsiteY8" fmla="*/ 86868 h 623316"/>
              <a:gd name="connsiteX9" fmla="*/ 650744 w 1225292"/>
              <a:gd name="connsiteY9" fmla="*/ 86868 h 623316"/>
              <a:gd name="connsiteX10" fmla="*/ 704084 w 1225292"/>
              <a:gd name="connsiteY10" fmla="*/ 108204 h 623316"/>
              <a:gd name="connsiteX11" fmla="*/ 748280 w 1225292"/>
              <a:gd name="connsiteY11" fmla="*/ 129539 h 623316"/>
              <a:gd name="connsiteX12" fmla="*/ 780284 w 1225292"/>
              <a:gd name="connsiteY12" fmla="*/ 129539 h 623316"/>
              <a:gd name="connsiteX13" fmla="*/ 824480 w 1225292"/>
              <a:gd name="connsiteY13" fmla="*/ 150876 h 623316"/>
              <a:gd name="connsiteX14" fmla="*/ 856484 w 1225292"/>
              <a:gd name="connsiteY14" fmla="*/ 172211 h 623316"/>
              <a:gd name="connsiteX15" fmla="*/ 888488 w 1225292"/>
              <a:gd name="connsiteY15" fmla="*/ 193548 h 623316"/>
              <a:gd name="connsiteX16" fmla="*/ 922016 w 1225292"/>
              <a:gd name="connsiteY16" fmla="*/ 214883 h 623316"/>
              <a:gd name="connsiteX17" fmla="*/ 954021 w 1225292"/>
              <a:gd name="connsiteY17" fmla="*/ 236220 h 623316"/>
              <a:gd name="connsiteX18" fmla="*/ 986024 w 1225292"/>
              <a:gd name="connsiteY18" fmla="*/ 236220 h 623316"/>
              <a:gd name="connsiteX19" fmla="*/ 1007360 w 1225292"/>
              <a:gd name="connsiteY19" fmla="*/ 257555 h 623316"/>
              <a:gd name="connsiteX20" fmla="*/ 1051556 w 1225292"/>
              <a:gd name="connsiteY20" fmla="*/ 300227 h 623316"/>
              <a:gd name="connsiteX21" fmla="*/ 1072892 w 1225292"/>
              <a:gd name="connsiteY21" fmla="*/ 300227 h 623316"/>
              <a:gd name="connsiteX22" fmla="*/ 1083560 w 1225292"/>
              <a:gd name="connsiteY22" fmla="*/ 323088 h 623316"/>
              <a:gd name="connsiteX23" fmla="*/ 1117088 w 1225292"/>
              <a:gd name="connsiteY23" fmla="*/ 365760 h 623316"/>
              <a:gd name="connsiteX24" fmla="*/ 1138424 w 1225292"/>
              <a:gd name="connsiteY24" fmla="*/ 387096 h 623316"/>
              <a:gd name="connsiteX25" fmla="*/ 1149092 w 1225292"/>
              <a:gd name="connsiteY25" fmla="*/ 408432 h 623316"/>
              <a:gd name="connsiteX26" fmla="*/ 1170428 w 1225292"/>
              <a:gd name="connsiteY26" fmla="*/ 429767 h 623316"/>
              <a:gd name="connsiteX27" fmla="*/ 1181097 w 1225292"/>
              <a:gd name="connsiteY27" fmla="*/ 451104 h 623316"/>
              <a:gd name="connsiteX28" fmla="*/ 1191765 w 1225292"/>
              <a:gd name="connsiteY28" fmla="*/ 472439 h 623316"/>
              <a:gd name="connsiteX29" fmla="*/ 1203956 w 1225292"/>
              <a:gd name="connsiteY29" fmla="*/ 493776 h 623316"/>
              <a:gd name="connsiteX30" fmla="*/ 1214624 w 1225292"/>
              <a:gd name="connsiteY30" fmla="*/ 536448 h 623316"/>
              <a:gd name="connsiteX31" fmla="*/ 1225292 w 1225292"/>
              <a:gd name="connsiteY31" fmla="*/ 559308 h 623316"/>
              <a:gd name="connsiteX32" fmla="*/ 0 w 1225292"/>
              <a:gd name="connsiteY32" fmla="*/ 623316 h 623316"/>
              <a:gd name="connsiteX33" fmla="*/ 0 w 1225292"/>
              <a:gd name="connsiteY33" fmla="*/ 0 h 6233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</a:cxnLst>
            <a:rect l="l" t="t" r="r" b="b"/>
            <a:pathLst>
              <a:path w="1225292" h="623316">
                <a:moveTo>
                  <a:pt x="0" y="0"/>
                </a:moveTo>
                <a:lnTo>
                  <a:pt x="260604" y="0"/>
                </a:lnTo>
                <a:lnTo>
                  <a:pt x="303276" y="21336"/>
                </a:lnTo>
                <a:lnTo>
                  <a:pt x="379476" y="21336"/>
                </a:lnTo>
                <a:lnTo>
                  <a:pt x="445007" y="42672"/>
                </a:lnTo>
                <a:lnTo>
                  <a:pt x="487679" y="42672"/>
                </a:lnTo>
                <a:lnTo>
                  <a:pt x="519683" y="64008"/>
                </a:lnTo>
                <a:lnTo>
                  <a:pt x="585216" y="64008"/>
                </a:lnTo>
                <a:lnTo>
                  <a:pt x="617219" y="86868"/>
                </a:lnTo>
                <a:lnTo>
                  <a:pt x="650744" y="86868"/>
                </a:lnTo>
                <a:lnTo>
                  <a:pt x="704084" y="108204"/>
                </a:lnTo>
                <a:lnTo>
                  <a:pt x="748280" y="129539"/>
                </a:lnTo>
                <a:lnTo>
                  <a:pt x="780284" y="129539"/>
                </a:lnTo>
                <a:lnTo>
                  <a:pt x="824480" y="150876"/>
                </a:lnTo>
                <a:lnTo>
                  <a:pt x="856484" y="172211"/>
                </a:lnTo>
                <a:lnTo>
                  <a:pt x="888488" y="193548"/>
                </a:lnTo>
                <a:lnTo>
                  <a:pt x="922016" y="214883"/>
                </a:lnTo>
                <a:lnTo>
                  <a:pt x="954021" y="236220"/>
                </a:lnTo>
                <a:lnTo>
                  <a:pt x="986024" y="236220"/>
                </a:lnTo>
                <a:lnTo>
                  <a:pt x="1007360" y="257555"/>
                </a:lnTo>
                <a:lnTo>
                  <a:pt x="1051556" y="300227"/>
                </a:lnTo>
                <a:lnTo>
                  <a:pt x="1072892" y="300227"/>
                </a:lnTo>
                <a:lnTo>
                  <a:pt x="1083560" y="323088"/>
                </a:lnTo>
                <a:lnTo>
                  <a:pt x="1117088" y="365760"/>
                </a:lnTo>
                <a:lnTo>
                  <a:pt x="1138424" y="387096"/>
                </a:lnTo>
                <a:lnTo>
                  <a:pt x="1149092" y="408432"/>
                </a:lnTo>
                <a:lnTo>
                  <a:pt x="1170428" y="429767"/>
                </a:lnTo>
                <a:lnTo>
                  <a:pt x="1181097" y="451104"/>
                </a:lnTo>
                <a:lnTo>
                  <a:pt x="1191765" y="472439"/>
                </a:lnTo>
                <a:lnTo>
                  <a:pt x="1203956" y="493776"/>
                </a:lnTo>
                <a:lnTo>
                  <a:pt x="1214624" y="536448"/>
                </a:lnTo>
                <a:lnTo>
                  <a:pt x="1225292" y="559308"/>
                </a:lnTo>
                <a:lnTo>
                  <a:pt x="0" y="623316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02345" y="1488067"/>
            <a:ext cx="1242311" cy="640324"/>
          </a:xfrm>
          <a:custGeom>
            <a:avLst/>
            <a:gdLst>
              <a:gd name="connsiteX0" fmla="*/ 8504 w 1242311"/>
              <a:gd name="connsiteY0" fmla="*/ 8504 h 640324"/>
              <a:gd name="connsiteX1" fmla="*/ 269103 w 1242311"/>
              <a:gd name="connsiteY1" fmla="*/ 8504 h 640324"/>
              <a:gd name="connsiteX2" fmla="*/ 311783 w 1242311"/>
              <a:gd name="connsiteY2" fmla="*/ 29841 h 640324"/>
              <a:gd name="connsiteX3" fmla="*/ 387981 w 1242311"/>
              <a:gd name="connsiteY3" fmla="*/ 29841 h 640324"/>
              <a:gd name="connsiteX4" fmla="*/ 453504 w 1242311"/>
              <a:gd name="connsiteY4" fmla="*/ 51177 h 640324"/>
              <a:gd name="connsiteX5" fmla="*/ 496183 w 1242311"/>
              <a:gd name="connsiteY5" fmla="*/ 51177 h 640324"/>
              <a:gd name="connsiteX6" fmla="*/ 528188 w 1242311"/>
              <a:gd name="connsiteY6" fmla="*/ 72509 h 640324"/>
              <a:gd name="connsiteX7" fmla="*/ 593711 w 1242311"/>
              <a:gd name="connsiteY7" fmla="*/ 72509 h 640324"/>
              <a:gd name="connsiteX8" fmla="*/ 625716 w 1242311"/>
              <a:gd name="connsiteY8" fmla="*/ 95373 h 640324"/>
              <a:gd name="connsiteX9" fmla="*/ 659254 w 1242311"/>
              <a:gd name="connsiteY9" fmla="*/ 95373 h 640324"/>
              <a:gd name="connsiteX10" fmla="*/ 712589 w 1242311"/>
              <a:gd name="connsiteY10" fmla="*/ 116706 h 640324"/>
              <a:gd name="connsiteX11" fmla="*/ 756782 w 1242311"/>
              <a:gd name="connsiteY11" fmla="*/ 138042 h 640324"/>
              <a:gd name="connsiteX12" fmla="*/ 788787 w 1242311"/>
              <a:gd name="connsiteY12" fmla="*/ 138042 h 640324"/>
              <a:gd name="connsiteX13" fmla="*/ 832980 w 1242311"/>
              <a:gd name="connsiteY13" fmla="*/ 159378 h 640324"/>
              <a:gd name="connsiteX14" fmla="*/ 864985 w 1242311"/>
              <a:gd name="connsiteY14" fmla="*/ 180715 h 640324"/>
              <a:gd name="connsiteX15" fmla="*/ 896990 w 1242311"/>
              <a:gd name="connsiteY15" fmla="*/ 202051 h 640324"/>
              <a:gd name="connsiteX16" fmla="*/ 930528 w 1242311"/>
              <a:gd name="connsiteY16" fmla="*/ 223388 h 640324"/>
              <a:gd name="connsiteX17" fmla="*/ 962533 w 1242311"/>
              <a:gd name="connsiteY17" fmla="*/ 244724 h 640324"/>
              <a:gd name="connsiteX18" fmla="*/ 994538 w 1242311"/>
              <a:gd name="connsiteY18" fmla="*/ 244724 h 640324"/>
              <a:gd name="connsiteX19" fmla="*/ 1015868 w 1242311"/>
              <a:gd name="connsiteY19" fmla="*/ 266061 h 640324"/>
              <a:gd name="connsiteX20" fmla="*/ 1060061 w 1242311"/>
              <a:gd name="connsiteY20" fmla="*/ 308730 h 640324"/>
              <a:gd name="connsiteX21" fmla="*/ 1081390 w 1242311"/>
              <a:gd name="connsiteY21" fmla="*/ 308730 h 640324"/>
              <a:gd name="connsiteX22" fmla="*/ 1092066 w 1242311"/>
              <a:gd name="connsiteY22" fmla="*/ 331594 h 640324"/>
              <a:gd name="connsiteX23" fmla="*/ 1125604 w 1242311"/>
              <a:gd name="connsiteY23" fmla="*/ 374262 h 640324"/>
              <a:gd name="connsiteX24" fmla="*/ 1146934 w 1242311"/>
              <a:gd name="connsiteY24" fmla="*/ 395599 h 640324"/>
              <a:gd name="connsiteX25" fmla="*/ 1157609 w 1242311"/>
              <a:gd name="connsiteY25" fmla="*/ 416935 h 640324"/>
              <a:gd name="connsiteX26" fmla="*/ 1178939 w 1242311"/>
              <a:gd name="connsiteY26" fmla="*/ 438272 h 640324"/>
              <a:gd name="connsiteX27" fmla="*/ 1189614 w 1242311"/>
              <a:gd name="connsiteY27" fmla="*/ 459608 h 640324"/>
              <a:gd name="connsiteX28" fmla="*/ 1200268 w 1242311"/>
              <a:gd name="connsiteY28" fmla="*/ 480945 h 640324"/>
              <a:gd name="connsiteX29" fmla="*/ 1212457 w 1242311"/>
              <a:gd name="connsiteY29" fmla="*/ 502281 h 640324"/>
              <a:gd name="connsiteX30" fmla="*/ 1223132 w 1242311"/>
              <a:gd name="connsiteY30" fmla="*/ 544954 h 640324"/>
              <a:gd name="connsiteX31" fmla="*/ 1233807 w 1242311"/>
              <a:gd name="connsiteY31" fmla="*/ 567814 h 640324"/>
              <a:gd name="connsiteX32" fmla="*/ 8504 w 1242311"/>
              <a:gd name="connsiteY32" fmla="*/ 631819 h 640324"/>
              <a:gd name="connsiteX33" fmla="*/ 8504 w 1242311"/>
              <a:gd name="connsiteY33" fmla="*/ 8504 h 6403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</a:cxnLst>
            <a:rect l="l" t="t" r="r" b="b"/>
            <a:pathLst>
              <a:path w="1242311" h="640324">
                <a:moveTo>
                  <a:pt x="8504" y="8504"/>
                </a:moveTo>
                <a:lnTo>
                  <a:pt x="269103" y="8504"/>
                </a:lnTo>
                <a:lnTo>
                  <a:pt x="311783" y="29841"/>
                </a:lnTo>
                <a:lnTo>
                  <a:pt x="387981" y="29841"/>
                </a:lnTo>
                <a:lnTo>
                  <a:pt x="453504" y="51177"/>
                </a:lnTo>
                <a:lnTo>
                  <a:pt x="496183" y="51177"/>
                </a:lnTo>
                <a:lnTo>
                  <a:pt x="528188" y="72509"/>
                </a:lnTo>
                <a:lnTo>
                  <a:pt x="593711" y="72509"/>
                </a:lnTo>
                <a:lnTo>
                  <a:pt x="625716" y="95373"/>
                </a:lnTo>
                <a:lnTo>
                  <a:pt x="659254" y="95373"/>
                </a:lnTo>
                <a:lnTo>
                  <a:pt x="712589" y="116706"/>
                </a:lnTo>
                <a:lnTo>
                  <a:pt x="756782" y="138042"/>
                </a:lnTo>
                <a:lnTo>
                  <a:pt x="788787" y="138042"/>
                </a:lnTo>
                <a:lnTo>
                  <a:pt x="832980" y="159378"/>
                </a:lnTo>
                <a:lnTo>
                  <a:pt x="864985" y="180715"/>
                </a:lnTo>
                <a:lnTo>
                  <a:pt x="896990" y="202051"/>
                </a:lnTo>
                <a:lnTo>
                  <a:pt x="930528" y="223388"/>
                </a:lnTo>
                <a:lnTo>
                  <a:pt x="962533" y="244724"/>
                </a:lnTo>
                <a:lnTo>
                  <a:pt x="994538" y="244724"/>
                </a:lnTo>
                <a:lnTo>
                  <a:pt x="1015868" y="266061"/>
                </a:lnTo>
                <a:lnTo>
                  <a:pt x="1060061" y="308730"/>
                </a:lnTo>
                <a:lnTo>
                  <a:pt x="1081390" y="308730"/>
                </a:lnTo>
                <a:lnTo>
                  <a:pt x="1092066" y="331594"/>
                </a:lnTo>
                <a:lnTo>
                  <a:pt x="1125604" y="374262"/>
                </a:lnTo>
                <a:lnTo>
                  <a:pt x="1146934" y="395599"/>
                </a:lnTo>
                <a:lnTo>
                  <a:pt x="1157609" y="416935"/>
                </a:lnTo>
                <a:lnTo>
                  <a:pt x="1178939" y="438272"/>
                </a:lnTo>
                <a:lnTo>
                  <a:pt x="1189614" y="459608"/>
                </a:lnTo>
                <a:lnTo>
                  <a:pt x="1200268" y="480945"/>
                </a:lnTo>
                <a:lnTo>
                  <a:pt x="1212457" y="502281"/>
                </a:lnTo>
                <a:lnTo>
                  <a:pt x="1223132" y="544954"/>
                </a:lnTo>
                <a:lnTo>
                  <a:pt x="1233807" y="567814"/>
                </a:lnTo>
                <a:lnTo>
                  <a:pt x="8504" y="631819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407542" y="2119883"/>
            <a:ext cx="239267" cy="1072895"/>
          </a:xfrm>
          <a:custGeom>
            <a:avLst/>
            <a:gdLst>
              <a:gd name="connsiteX0" fmla="*/ 239267 w 239267"/>
              <a:gd name="connsiteY0" fmla="*/ 0 h 1072895"/>
              <a:gd name="connsiteX1" fmla="*/ 239267 w 239267"/>
              <a:gd name="connsiteY1" fmla="*/ 21336 h 1072895"/>
              <a:gd name="connsiteX2" fmla="*/ 228600 w 239267"/>
              <a:gd name="connsiteY2" fmla="*/ 42672 h 1072895"/>
              <a:gd name="connsiteX3" fmla="*/ 228600 w 239267"/>
              <a:gd name="connsiteY3" fmla="*/ 85344 h 1072895"/>
              <a:gd name="connsiteX4" fmla="*/ 217932 w 239267"/>
              <a:gd name="connsiteY4" fmla="*/ 106680 h 1072895"/>
              <a:gd name="connsiteX5" fmla="*/ 207264 w 239267"/>
              <a:gd name="connsiteY5" fmla="*/ 128016 h 1072895"/>
              <a:gd name="connsiteX6" fmla="*/ 195072 w 239267"/>
              <a:gd name="connsiteY6" fmla="*/ 150876 h 1072895"/>
              <a:gd name="connsiteX7" fmla="*/ 184404 w 239267"/>
              <a:gd name="connsiteY7" fmla="*/ 172211 h 1072895"/>
              <a:gd name="connsiteX8" fmla="*/ 173735 w 239267"/>
              <a:gd name="connsiteY8" fmla="*/ 193548 h 1072895"/>
              <a:gd name="connsiteX9" fmla="*/ 163067 w 239267"/>
              <a:gd name="connsiteY9" fmla="*/ 214883 h 1072895"/>
              <a:gd name="connsiteX10" fmla="*/ 141732 w 239267"/>
              <a:gd name="connsiteY10" fmla="*/ 236220 h 1072895"/>
              <a:gd name="connsiteX11" fmla="*/ 131064 w 239267"/>
              <a:gd name="connsiteY11" fmla="*/ 257555 h 1072895"/>
              <a:gd name="connsiteX12" fmla="*/ 109728 w 239267"/>
              <a:gd name="connsiteY12" fmla="*/ 278892 h 1072895"/>
              <a:gd name="connsiteX13" fmla="*/ 86867 w 239267"/>
              <a:gd name="connsiteY13" fmla="*/ 300227 h 1072895"/>
              <a:gd name="connsiteX14" fmla="*/ 76200 w 239267"/>
              <a:gd name="connsiteY14" fmla="*/ 321564 h 1072895"/>
              <a:gd name="connsiteX15" fmla="*/ 54864 w 239267"/>
              <a:gd name="connsiteY15" fmla="*/ 342900 h 1072895"/>
              <a:gd name="connsiteX16" fmla="*/ 22860 w 239267"/>
              <a:gd name="connsiteY16" fmla="*/ 364236 h 1072895"/>
              <a:gd name="connsiteX17" fmla="*/ 0 w 239267"/>
              <a:gd name="connsiteY17" fmla="*/ 387095 h 1072895"/>
              <a:gd name="connsiteX18" fmla="*/ 0 w 239267"/>
              <a:gd name="connsiteY18" fmla="*/ 1072895 h 1072895"/>
              <a:gd name="connsiteX19" fmla="*/ 22860 w 239267"/>
              <a:gd name="connsiteY19" fmla="*/ 1051560 h 1072895"/>
              <a:gd name="connsiteX20" fmla="*/ 54864 w 239267"/>
              <a:gd name="connsiteY20" fmla="*/ 1030223 h 1072895"/>
              <a:gd name="connsiteX21" fmla="*/ 76200 w 239267"/>
              <a:gd name="connsiteY21" fmla="*/ 1008888 h 1072895"/>
              <a:gd name="connsiteX22" fmla="*/ 86867 w 239267"/>
              <a:gd name="connsiteY22" fmla="*/ 987551 h 1072895"/>
              <a:gd name="connsiteX23" fmla="*/ 109728 w 239267"/>
              <a:gd name="connsiteY23" fmla="*/ 966216 h 1072895"/>
              <a:gd name="connsiteX24" fmla="*/ 131064 w 239267"/>
              <a:gd name="connsiteY24" fmla="*/ 944880 h 1072895"/>
              <a:gd name="connsiteX25" fmla="*/ 141732 w 239267"/>
              <a:gd name="connsiteY25" fmla="*/ 923544 h 1072895"/>
              <a:gd name="connsiteX26" fmla="*/ 163067 w 239267"/>
              <a:gd name="connsiteY26" fmla="*/ 902208 h 1072895"/>
              <a:gd name="connsiteX27" fmla="*/ 173735 w 239267"/>
              <a:gd name="connsiteY27" fmla="*/ 880872 h 1072895"/>
              <a:gd name="connsiteX28" fmla="*/ 184404 w 239267"/>
              <a:gd name="connsiteY28" fmla="*/ 859536 h 1072895"/>
              <a:gd name="connsiteX29" fmla="*/ 195072 w 239267"/>
              <a:gd name="connsiteY29" fmla="*/ 836676 h 1072895"/>
              <a:gd name="connsiteX30" fmla="*/ 207264 w 239267"/>
              <a:gd name="connsiteY30" fmla="*/ 815339 h 1072895"/>
              <a:gd name="connsiteX31" fmla="*/ 217932 w 239267"/>
              <a:gd name="connsiteY31" fmla="*/ 794004 h 1072895"/>
              <a:gd name="connsiteX32" fmla="*/ 228600 w 239267"/>
              <a:gd name="connsiteY32" fmla="*/ 772667 h 1072895"/>
              <a:gd name="connsiteX33" fmla="*/ 228600 w 239267"/>
              <a:gd name="connsiteY33" fmla="*/ 729995 h 1072895"/>
              <a:gd name="connsiteX34" fmla="*/ 239267 w 239267"/>
              <a:gd name="connsiteY34" fmla="*/ 708660 h 1072895"/>
              <a:gd name="connsiteX35" fmla="*/ 239267 w 239267"/>
              <a:gd name="connsiteY35" fmla="*/ 0 h 10728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239267" h="1072895">
                <a:moveTo>
                  <a:pt x="239267" y="0"/>
                </a:moveTo>
                <a:lnTo>
                  <a:pt x="239267" y="21336"/>
                </a:lnTo>
                <a:lnTo>
                  <a:pt x="228600" y="42672"/>
                </a:lnTo>
                <a:lnTo>
                  <a:pt x="228600" y="85344"/>
                </a:lnTo>
                <a:lnTo>
                  <a:pt x="217932" y="106680"/>
                </a:lnTo>
                <a:lnTo>
                  <a:pt x="207264" y="128016"/>
                </a:lnTo>
                <a:lnTo>
                  <a:pt x="195072" y="150876"/>
                </a:lnTo>
                <a:lnTo>
                  <a:pt x="184404" y="172211"/>
                </a:lnTo>
                <a:lnTo>
                  <a:pt x="173735" y="193548"/>
                </a:lnTo>
                <a:lnTo>
                  <a:pt x="163067" y="214883"/>
                </a:lnTo>
                <a:lnTo>
                  <a:pt x="141732" y="236220"/>
                </a:lnTo>
                <a:lnTo>
                  <a:pt x="131064" y="257555"/>
                </a:lnTo>
                <a:lnTo>
                  <a:pt x="109728" y="278892"/>
                </a:lnTo>
                <a:lnTo>
                  <a:pt x="86867" y="300227"/>
                </a:lnTo>
                <a:lnTo>
                  <a:pt x="76200" y="321564"/>
                </a:lnTo>
                <a:lnTo>
                  <a:pt x="54864" y="342900"/>
                </a:lnTo>
                <a:lnTo>
                  <a:pt x="22860" y="364236"/>
                </a:lnTo>
                <a:lnTo>
                  <a:pt x="0" y="387095"/>
                </a:lnTo>
                <a:lnTo>
                  <a:pt x="0" y="1072895"/>
                </a:lnTo>
                <a:lnTo>
                  <a:pt x="22860" y="1051560"/>
                </a:lnTo>
                <a:lnTo>
                  <a:pt x="54864" y="1030223"/>
                </a:lnTo>
                <a:lnTo>
                  <a:pt x="76200" y="1008888"/>
                </a:lnTo>
                <a:lnTo>
                  <a:pt x="86867" y="987551"/>
                </a:lnTo>
                <a:lnTo>
                  <a:pt x="109728" y="966216"/>
                </a:lnTo>
                <a:lnTo>
                  <a:pt x="131064" y="944880"/>
                </a:lnTo>
                <a:lnTo>
                  <a:pt x="141732" y="923544"/>
                </a:lnTo>
                <a:lnTo>
                  <a:pt x="163067" y="902208"/>
                </a:lnTo>
                <a:lnTo>
                  <a:pt x="173735" y="880872"/>
                </a:lnTo>
                <a:lnTo>
                  <a:pt x="184404" y="859536"/>
                </a:lnTo>
                <a:lnTo>
                  <a:pt x="195072" y="836676"/>
                </a:lnTo>
                <a:lnTo>
                  <a:pt x="207264" y="815339"/>
                </a:lnTo>
                <a:lnTo>
                  <a:pt x="217932" y="794004"/>
                </a:lnTo>
                <a:lnTo>
                  <a:pt x="228600" y="772667"/>
                </a:lnTo>
                <a:lnTo>
                  <a:pt x="228600" y="729995"/>
                </a:lnTo>
                <a:lnTo>
                  <a:pt x="239267" y="708660"/>
                </a:lnTo>
                <a:lnTo>
                  <a:pt x="239267" y="0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399033" y="2111382"/>
            <a:ext cx="256278" cy="1089909"/>
          </a:xfrm>
          <a:custGeom>
            <a:avLst/>
            <a:gdLst>
              <a:gd name="connsiteX0" fmla="*/ 247773 w 256278"/>
              <a:gd name="connsiteY0" fmla="*/ 8504 h 1089909"/>
              <a:gd name="connsiteX1" fmla="*/ 247773 w 256278"/>
              <a:gd name="connsiteY1" fmla="*/ 29841 h 1089909"/>
              <a:gd name="connsiteX2" fmla="*/ 237118 w 256278"/>
              <a:gd name="connsiteY2" fmla="*/ 51177 h 1089909"/>
              <a:gd name="connsiteX3" fmla="*/ 237118 w 256278"/>
              <a:gd name="connsiteY3" fmla="*/ 93850 h 1089909"/>
              <a:gd name="connsiteX4" fmla="*/ 226443 w 256278"/>
              <a:gd name="connsiteY4" fmla="*/ 115186 h 1089909"/>
              <a:gd name="connsiteX5" fmla="*/ 215768 w 256278"/>
              <a:gd name="connsiteY5" fmla="*/ 136523 h 1089909"/>
              <a:gd name="connsiteX6" fmla="*/ 203580 w 256278"/>
              <a:gd name="connsiteY6" fmla="*/ 159383 h 1089909"/>
              <a:gd name="connsiteX7" fmla="*/ 192925 w 256278"/>
              <a:gd name="connsiteY7" fmla="*/ 180719 h 1089909"/>
              <a:gd name="connsiteX8" fmla="*/ 182250 w 256278"/>
              <a:gd name="connsiteY8" fmla="*/ 202056 h 1089909"/>
              <a:gd name="connsiteX9" fmla="*/ 171575 w 256278"/>
              <a:gd name="connsiteY9" fmla="*/ 223388 h 1089909"/>
              <a:gd name="connsiteX10" fmla="*/ 150245 w 256278"/>
              <a:gd name="connsiteY10" fmla="*/ 244724 h 1089909"/>
              <a:gd name="connsiteX11" fmla="*/ 139570 w 256278"/>
              <a:gd name="connsiteY11" fmla="*/ 266061 h 1089909"/>
              <a:gd name="connsiteX12" fmla="*/ 118240 w 256278"/>
              <a:gd name="connsiteY12" fmla="*/ 287397 h 1089909"/>
              <a:gd name="connsiteX13" fmla="*/ 95377 w 256278"/>
              <a:gd name="connsiteY13" fmla="*/ 308734 h 1089909"/>
              <a:gd name="connsiteX14" fmla="*/ 84702 w 256278"/>
              <a:gd name="connsiteY14" fmla="*/ 330070 h 1089909"/>
              <a:gd name="connsiteX15" fmla="*/ 63372 w 256278"/>
              <a:gd name="connsiteY15" fmla="*/ 351407 h 1089909"/>
              <a:gd name="connsiteX16" fmla="*/ 31367 w 256278"/>
              <a:gd name="connsiteY16" fmla="*/ 372743 h 1089909"/>
              <a:gd name="connsiteX17" fmla="*/ 8504 w 256278"/>
              <a:gd name="connsiteY17" fmla="*/ 395603 h 1089909"/>
              <a:gd name="connsiteX18" fmla="*/ 8504 w 256278"/>
              <a:gd name="connsiteY18" fmla="*/ 1081405 h 1089909"/>
              <a:gd name="connsiteX19" fmla="*/ 31367 w 256278"/>
              <a:gd name="connsiteY19" fmla="*/ 1060068 h 1089909"/>
              <a:gd name="connsiteX20" fmla="*/ 63372 w 256278"/>
              <a:gd name="connsiteY20" fmla="*/ 1038732 h 1089909"/>
              <a:gd name="connsiteX21" fmla="*/ 84702 w 256278"/>
              <a:gd name="connsiteY21" fmla="*/ 1017395 h 1089909"/>
              <a:gd name="connsiteX22" fmla="*/ 95377 w 256278"/>
              <a:gd name="connsiteY22" fmla="*/ 996059 h 1089909"/>
              <a:gd name="connsiteX23" fmla="*/ 118240 w 256278"/>
              <a:gd name="connsiteY23" fmla="*/ 974722 h 1089909"/>
              <a:gd name="connsiteX24" fmla="*/ 139570 w 256278"/>
              <a:gd name="connsiteY24" fmla="*/ 953386 h 1089909"/>
              <a:gd name="connsiteX25" fmla="*/ 150245 w 256278"/>
              <a:gd name="connsiteY25" fmla="*/ 932049 h 1089909"/>
              <a:gd name="connsiteX26" fmla="*/ 171575 w 256278"/>
              <a:gd name="connsiteY26" fmla="*/ 910717 h 1089909"/>
              <a:gd name="connsiteX27" fmla="*/ 182250 w 256278"/>
              <a:gd name="connsiteY27" fmla="*/ 889380 h 1089909"/>
              <a:gd name="connsiteX28" fmla="*/ 192925 w 256278"/>
              <a:gd name="connsiteY28" fmla="*/ 868044 h 1089909"/>
              <a:gd name="connsiteX29" fmla="*/ 203580 w 256278"/>
              <a:gd name="connsiteY29" fmla="*/ 845184 h 1089909"/>
              <a:gd name="connsiteX30" fmla="*/ 215768 w 256278"/>
              <a:gd name="connsiteY30" fmla="*/ 823848 h 1089909"/>
              <a:gd name="connsiteX31" fmla="*/ 226443 w 256278"/>
              <a:gd name="connsiteY31" fmla="*/ 802511 h 1089909"/>
              <a:gd name="connsiteX32" fmla="*/ 237118 w 256278"/>
              <a:gd name="connsiteY32" fmla="*/ 781175 h 1089909"/>
              <a:gd name="connsiteX33" fmla="*/ 237118 w 256278"/>
              <a:gd name="connsiteY33" fmla="*/ 738502 h 1089909"/>
              <a:gd name="connsiteX34" fmla="*/ 247773 w 256278"/>
              <a:gd name="connsiteY34" fmla="*/ 717165 h 1089909"/>
              <a:gd name="connsiteX35" fmla="*/ 247773 w 256278"/>
              <a:gd name="connsiteY35" fmla="*/ 8504 h 10899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256278" h="1089909">
                <a:moveTo>
                  <a:pt x="247773" y="8504"/>
                </a:moveTo>
                <a:lnTo>
                  <a:pt x="247773" y="29841"/>
                </a:lnTo>
                <a:lnTo>
                  <a:pt x="237118" y="51177"/>
                </a:lnTo>
                <a:lnTo>
                  <a:pt x="237118" y="93850"/>
                </a:lnTo>
                <a:lnTo>
                  <a:pt x="226443" y="115186"/>
                </a:lnTo>
                <a:lnTo>
                  <a:pt x="215768" y="136523"/>
                </a:lnTo>
                <a:lnTo>
                  <a:pt x="203580" y="159383"/>
                </a:lnTo>
                <a:lnTo>
                  <a:pt x="192925" y="180719"/>
                </a:lnTo>
                <a:lnTo>
                  <a:pt x="182250" y="202056"/>
                </a:lnTo>
                <a:lnTo>
                  <a:pt x="171575" y="223388"/>
                </a:lnTo>
                <a:lnTo>
                  <a:pt x="150245" y="244724"/>
                </a:lnTo>
                <a:lnTo>
                  <a:pt x="139570" y="266061"/>
                </a:lnTo>
                <a:lnTo>
                  <a:pt x="118240" y="287397"/>
                </a:lnTo>
                <a:lnTo>
                  <a:pt x="95377" y="308734"/>
                </a:lnTo>
                <a:lnTo>
                  <a:pt x="84702" y="330070"/>
                </a:lnTo>
                <a:lnTo>
                  <a:pt x="63372" y="351407"/>
                </a:lnTo>
                <a:lnTo>
                  <a:pt x="31367" y="372743"/>
                </a:lnTo>
                <a:lnTo>
                  <a:pt x="8504" y="395603"/>
                </a:lnTo>
                <a:lnTo>
                  <a:pt x="8504" y="1081405"/>
                </a:lnTo>
                <a:lnTo>
                  <a:pt x="31367" y="1060068"/>
                </a:lnTo>
                <a:lnTo>
                  <a:pt x="63372" y="1038732"/>
                </a:lnTo>
                <a:lnTo>
                  <a:pt x="84702" y="1017395"/>
                </a:lnTo>
                <a:lnTo>
                  <a:pt x="95377" y="996059"/>
                </a:lnTo>
                <a:lnTo>
                  <a:pt x="118240" y="974722"/>
                </a:lnTo>
                <a:lnTo>
                  <a:pt x="139570" y="953386"/>
                </a:lnTo>
                <a:lnTo>
                  <a:pt x="150245" y="932049"/>
                </a:lnTo>
                <a:lnTo>
                  <a:pt x="171575" y="910717"/>
                </a:lnTo>
                <a:lnTo>
                  <a:pt x="182250" y="889380"/>
                </a:lnTo>
                <a:lnTo>
                  <a:pt x="192925" y="868044"/>
                </a:lnTo>
                <a:lnTo>
                  <a:pt x="203580" y="845184"/>
                </a:lnTo>
                <a:lnTo>
                  <a:pt x="215768" y="823848"/>
                </a:lnTo>
                <a:lnTo>
                  <a:pt x="226443" y="802511"/>
                </a:lnTo>
                <a:lnTo>
                  <a:pt x="237118" y="781175"/>
                </a:lnTo>
                <a:lnTo>
                  <a:pt x="237118" y="738502"/>
                </a:lnTo>
                <a:lnTo>
                  <a:pt x="247773" y="717165"/>
                </a:lnTo>
                <a:lnTo>
                  <a:pt x="247773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10849" y="2055876"/>
            <a:ext cx="1235960" cy="451104"/>
          </a:xfrm>
          <a:custGeom>
            <a:avLst/>
            <a:gdLst>
              <a:gd name="connsiteX0" fmla="*/ 1225292 w 1235960"/>
              <a:gd name="connsiteY0" fmla="*/ 0 h 451104"/>
              <a:gd name="connsiteX1" fmla="*/ 1225292 w 1235960"/>
              <a:gd name="connsiteY1" fmla="*/ 21335 h 451104"/>
              <a:gd name="connsiteX2" fmla="*/ 1235960 w 1235960"/>
              <a:gd name="connsiteY2" fmla="*/ 42672 h 451104"/>
              <a:gd name="connsiteX3" fmla="*/ 1235960 w 1235960"/>
              <a:gd name="connsiteY3" fmla="*/ 106679 h 451104"/>
              <a:gd name="connsiteX4" fmla="*/ 1225292 w 1235960"/>
              <a:gd name="connsiteY4" fmla="*/ 128016 h 451104"/>
              <a:gd name="connsiteX5" fmla="*/ 1225292 w 1235960"/>
              <a:gd name="connsiteY5" fmla="*/ 149351 h 451104"/>
              <a:gd name="connsiteX6" fmla="*/ 1214624 w 1235960"/>
              <a:gd name="connsiteY6" fmla="*/ 170688 h 451104"/>
              <a:gd name="connsiteX7" fmla="*/ 1214624 w 1235960"/>
              <a:gd name="connsiteY7" fmla="*/ 192023 h 451104"/>
              <a:gd name="connsiteX8" fmla="*/ 1203956 w 1235960"/>
              <a:gd name="connsiteY8" fmla="*/ 214883 h 451104"/>
              <a:gd name="connsiteX9" fmla="*/ 1181097 w 1235960"/>
              <a:gd name="connsiteY9" fmla="*/ 236219 h 451104"/>
              <a:gd name="connsiteX10" fmla="*/ 1170428 w 1235960"/>
              <a:gd name="connsiteY10" fmla="*/ 257555 h 451104"/>
              <a:gd name="connsiteX11" fmla="*/ 1159760 w 1235960"/>
              <a:gd name="connsiteY11" fmla="*/ 278891 h 451104"/>
              <a:gd name="connsiteX12" fmla="*/ 1138424 w 1235960"/>
              <a:gd name="connsiteY12" fmla="*/ 300227 h 451104"/>
              <a:gd name="connsiteX13" fmla="*/ 1127756 w 1235960"/>
              <a:gd name="connsiteY13" fmla="*/ 321563 h 451104"/>
              <a:gd name="connsiteX14" fmla="*/ 1106421 w 1235960"/>
              <a:gd name="connsiteY14" fmla="*/ 342900 h 451104"/>
              <a:gd name="connsiteX15" fmla="*/ 1083560 w 1235960"/>
              <a:gd name="connsiteY15" fmla="*/ 364235 h 451104"/>
              <a:gd name="connsiteX16" fmla="*/ 1072892 w 1235960"/>
              <a:gd name="connsiteY16" fmla="*/ 385572 h 451104"/>
              <a:gd name="connsiteX17" fmla="*/ 1051556 w 1235960"/>
              <a:gd name="connsiteY17" fmla="*/ 406907 h 451104"/>
              <a:gd name="connsiteX18" fmla="*/ 1019553 w 1235960"/>
              <a:gd name="connsiteY18" fmla="*/ 428244 h 451104"/>
              <a:gd name="connsiteX19" fmla="*/ 996692 w 1235960"/>
              <a:gd name="connsiteY19" fmla="*/ 451103 h 451104"/>
              <a:gd name="connsiteX20" fmla="*/ 0 w 1235960"/>
              <a:gd name="connsiteY20" fmla="*/ 64007 h 451104"/>
              <a:gd name="connsiteX21" fmla="*/ 1225292 w 1235960"/>
              <a:gd name="connsiteY21" fmla="*/ 0 h 4511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</a:cxnLst>
            <a:rect l="l" t="t" r="r" b="b"/>
            <a:pathLst>
              <a:path w="1235960" h="451104">
                <a:moveTo>
                  <a:pt x="1225292" y="0"/>
                </a:moveTo>
                <a:lnTo>
                  <a:pt x="1225292" y="21335"/>
                </a:lnTo>
                <a:lnTo>
                  <a:pt x="1235960" y="42672"/>
                </a:lnTo>
                <a:lnTo>
                  <a:pt x="1235960" y="106679"/>
                </a:lnTo>
                <a:lnTo>
                  <a:pt x="1225292" y="128016"/>
                </a:lnTo>
                <a:lnTo>
                  <a:pt x="1225292" y="149351"/>
                </a:lnTo>
                <a:lnTo>
                  <a:pt x="1214624" y="170688"/>
                </a:lnTo>
                <a:lnTo>
                  <a:pt x="1214624" y="192023"/>
                </a:lnTo>
                <a:lnTo>
                  <a:pt x="1203956" y="214883"/>
                </a:lnTo>
                <a:lnTo>
                  <a:pt x="1181097" y="236219"/>
                </a:lnTo>
                <a:lnTo>
                  <a:pt x="1170428" y="257555"/>
                </a:lnTo>
                <a:lnTo>
                  <a:pt x="1159760" y="278891"/>
                </a:lnTo>
                <a:lnTo>
                  <a:pt x="1138424" y="300227"/>
                </a:lnTo>
                <a:lnTo>
                  <a:pt x="1127756" y="321563"/>
                </a:lnTo>
                <a:lnTo>
                  <a:pt x="1106421" y="342900"/>
                </a:lnTo>
                <a:lnTo>
                  <a:pt x="1083560" y="364235"/>
                </a:lnTo>
                <a:lnTo>
                  <a:pt x="1072892" y="385572"/>
                </a:lnTo>
                <a:lnTo>
                  <a:pt x="1051556" y="406907"/>
                </a:lnTo>
                <a:lnTo>
                  <a:pt x="1019553" y="428244"/>
                </a:lnTo>
                <a:lnTo>
                  <a:pt x="996692" y="451103"/>
                </a:lnTo>
                <a:lnTo>
                  <a:pt x="0" y="64007"/>
                </a:lnTo>
                <a:lnTo>
                  <a:pt x="1225292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02345" y="2047377"/>
            <a:ext cx="1252966" cy="468113"/>
          </a:xfrm>
          <a:custGeom>
            <a:avLst/>
            <a:gdLst>
              <a:gd name="connsiteX0" fmla="*/ 1233807 w 1252966"/>
              <a:gd name="connsiteY0" fmla="*/ 8504 h 468113"/>
              <a:gd name="connsiteX1" fmla="*/ 1233807 w 1252966"/>
              <a:gd name="connsiteY1" fmla="*/ 29836 h 468113"/>
              <a:gd name="connsiteX2" fmla="*/ 1244461 w 1252966"/>
              <a:gd name="connsiteY2" fmla="*/ 51173 h 468113"/>
              <a:gd name="connsiteX3" fmla="*/ 1244461 w 1252966"/>
              <a:gd name="connsiteY3" fmla="*/ 115182 h 468113"/>
              <a:gd name="connsiteX4" fmla="*/ 1233807 w 1252966"/>
              <a:gd name="connsiteY4" fmla="*/ 136519 h 468113"/>
              <a:gd name="connsiteX5" fmla="*/ 1233807 w 1252966"/>
              <a:gd name="connsiteY5" fmla="*/ 157855 h 468113"/>
              <a:gd name="connsiteX6" fmla="*/ 1223132 w 1252966"/>
              <a:gd name="connsiteY6" fmla="*/ 179192 h 468113"/>
              <a:gd name="connsiteX7" fmla="*/ 1223132 w 1252966"/>
              <a:gd name="connsiteY7" fmla="*/ 200528 h 468113"/>
              <a:gd name="connsiteX8" fmla="*/ 1212457 w 1252966"/>
              <a:gd name="connsiteY8" fmla="*/ 223388 h 468113"/>
              <a:gd name="connsiteX9" fmla="*/ 1189614 w 1252966"/>
              <a:gd name="connsiteY9" fmla="*/ 244724 h 468113"/>
              <a:gd name="connsiteX10" fmla="*/ 1178939 w 1252966"/>
              <a:gd name="connsiteY10" fmla="*/ 266061 h 468113"/>
              <a:gd name="connsiteX11" fmla="*/ 1168263 w 1252966"/>
              <a:gd name="connsiteY11" fmla="*/ 287393 h 468113"/>
              <a:gd name="connsiteX12" fmla="*/ 1146934 w 1252966"/>
              <a:gd name="connsiteY12" fmla="*/ 308730 h 468113"/>
              <a:gd name="connsiteX13" fmla="*/ 1136259 w 1252966"/>
              <a:gd name="connsiteY13" fmla="*/ 330066 h 468113"/>
              <a:gd name="connsiteX14" fmla="*/ 1114929 w 1252966"/>
              <a:gd name="connsiteY14" fmla="*/ 351403 h 468113"/>
              <a:gd name="connsiteX15" fmla="*/ 1092066 w 1252966"/>
              <a:gd name="connsiteY15" fmla="*/ 372739 h 468113"/>
              <a:gd name="connsiteX16" fmla="*/ 1081390 w 1252966"/>
              <a:gd name="connsiteY16" fmla="*/ 394076 h 468113"/>
              <a:gd name="connsiteX17" fmla="*/ 1060061 w 1252966"/>
              <a:gd name="connsiteY17" fmla="*/ 415412 h 468113"/>
              <a:gd name="connsiteX18" fmla="*/ 1028056 w 1252966"/>
              <a:gd name="connsiteY18" fmla="*/ 436749 h 468113"/>
              <a:gd name="connsiteX19" fmla="*/ 1005193 w 1252966"/>
              <a:gd name="connsiteY19" fmla="*/ 459608 h 468113"/>
              <a:gd name="connsiteX20" fmla="*/ 8504 w 1252966"/>
              <a:gd name="connsiteY20" fmla="*/ 72509 h 468113"/>
              <a:gd name="connsiteX21" fmla="*/ 1233807 w 1252966"/>
              <a:gd name="connsiteY21" fmla="*/ 8504 h 4681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</a:cxnLst>
            <a:rect l="l" t="t" r="r" b="b"/>
            <a:pathLst>
              <a:path w="1252966" h="468113">
                <a:moveTo>
                  <a:pt x="1233807" y="8504"/>
                </a:moveTo>
                <a:lnTo>
                  <a:pt x="1233807" y="29836"/>
                </a:lnTo>
                <a:lnTo>
                  <a:pt x="1244461" y="51173"/>
                </a:lnTo>
                <a:lnTo>
                  <a:pt x="1244461" y="115182"/>
                </a:lnTo>
                <a:lnTo>
                  <a:pt x="1233807" y="136519"/>
                </a:lnTo>
                <a:lnTo>
                  <a:pt x="1233807" y="157855"/>
                </a:lnTo>
                <a:lnTo>
                  <a:pt x="1223132" y="179192"/>
                </a:lnTo>
                <a:lnTo>
                  <a:pt x="1223132" y="200528"/>
                </a:lnTo>
                <a:lnTo>
                  <a:pt x="1212457" y="223388"/>
                </a:lnTo>
                <a:lnTo>
                  <a:pt x="1189614" y="244724"/>
                </a:lnTo>
                <a:lnTo>
                  <a:pt x="1178939" y="266061"/>
                </a:lnTo>
                <a:lnTo>
                  <a:pt x="1168263" y="287393"/>
                </a:lnTo>
                <a:lnTo>
                  <a:pt x="1146934" y="308730"/>
                </a:lnTo>
                <a:lnTo>
                  <a:pt x="1136259" y="330066"/>
                </a:lnTo>
                <a:lnTo>
                  <a:pt x="1114929" y="351403"/>
                </a:lnTo>
                <a:lnTo>
                  <a:pt x="1092066" y="372739"/>
                </a:lnTo>
                <a:lnTo>
                  <a:pt x="1081390" y="394076"/>
                </a:lnTo>
                <a:lnTo>
                  <a:pt x="1060061" y="415412"/>
                </a:lnTo>
                <a:lnTo>
                  <a:pt x="1028056" y="436749"/>
                </a:lnTo>
                <a:lnTo>
                  <a:pt x="1005193" y="459608"/>
                </a:lnTo>
                <a:lnTo>
                  <a:pt x="8504" y="72509"/>
                </a:lnTo>
                <a:lnTo>
                  <a:pt x="1233807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811661" y="2506979"/>
            <a:ext cx="595880" cy="900684"/>
          </a:xfrm>
          <a:custGeom>
            <a:avLst/>
            <a:gdLst>
              <a:gd name="connsiteX0" fmla="*/ 595880 w 595880"/>
              <a:gd name="connsiteY0" fmla="*/ 0 h 900684"/>
              <a:gd name="connsiteX1" fmla="*/ 574544 w 595880"/>
              <a:gd name="connsiteY1" fmla="*/ 0 h 900684"/>
              <a:gd name="connsiteX2" fmla="*/ 531872 w 595880"/>
              <a:gd name="connsiteY2" fmla="*/ 42672 h 900684"/>
              <a:gd name="connsiteX3" fmla="*/ 498344 w 595880"/>
              <a:gd name="connsiteY3" fmla="*/ 42672 h 900684"/>
              <a:gd name="connsiteX4" fmla="*/ 477009 w 595880"/>
              <a:gd name="connsiteY4" fmla="*/ 64008 h 900684"/>
              <a:gd name="connsiteX5" fmla="*/ 423668 w 595880"/>
              <a:gd name="connsiteY5" fmla="*/ 85344 h 900684"/>
              <a:gd name="connsiteX6" fmla="*/ 390140 w 595880"/>
              <a:gd name="connsiteY6" fmla="*/ 106680 h 900684"/>
              <a:gd name="connsiteX7" fmla="*/ 358136 w 595880"/>
              <a:gd name="connsiteY7" fmla="*/ 106680 h 900684"/>
              <a:gd name="connsiteX8" fmla="*/ 303272 w 595880"/>
              <a:gd name="connsiteY8" fmla="*/ 128016 h 900684"/>
              <a:gd name="connsiteX9" fmla="*/ 271268 w 595880"/>
              <a:gd name="connsiteY9" fmla="*/ 149352 h 900684"/>
              <a:gd name="connsiteX10" fmla="*/ 239264 w 595880"/>
              <a:gd name="connsiteY10" fmla="*/ 170688 h 900684"/>
              <a:gd name="connsiteX11" fmla="*/ 184404 w 595880"/>
              <a:gd name="connsiteY11" fmla="*/ 170688 h 900684"/>
              <a:gd name="connsiteX12" fmla="*/ 141732 w 595880"/>
              <a:gd name="connsiteY12" fmla="*/ 192024 h 900684"/>
              <a:gd name="connsiteX13" fmla="*/ 97535 w 595880"/>
              <a:gd name="connsiteY13" fmla="*/ 192024 h 900684"/>
              <a:gd name="connsiteX14" fmla="*/ 44195 w 595880"/>
              <a:gd name="connsiteY14" fmla="*/ 213360 h 900684"/>
              <a:gd name="connsiteX15" fmla="*/ 0 w 595880"/>
              <a:gd name="connsiteY15" fmla="*/ 213360 h 900684"/>
              <a:gd name="connsiteX16" fmla="*/ 0 w 595880"/>
              <a:gd name="connsiteY16" fmla="*/ 900684 h 900684"/>
              <a:gd name="connsiteX17" fmla="*/ 44195 w 595880"/>
              <a:gd name="connsiteY17" fmla="*/ 900684 h 900684"/>
              <a:gd name="connsiteX18" fmla="*/ 97535 w 595880"/>
              <a:gd name="connsiteY18" fmla="*/ 879348 h 900684"/>
              <a:gd name="connsiteX19" fmla="*/ 141732 w 595880"/>
              <a:gd name="connsiteY19" fmla="*/ 879348 h 900684"/>
              <a:gd name="connsiteX20" fmla="*/ 184404 w 595880"/>
              <a:gd name="connsiteY20" fmla="*/ 858011 h 900684"/>
              <a:gd name="connsiteX21" fmla="*/ 239264 w 595880"/>
              <a:gd name="connsiteY21" fmla="*/ 858011 h 900684"/>
              <a:gd name="connsiteX22" fmla="*/ 271268 w 595880"/>
              <a:gd name="connsiteY22" fmla="*/ 836676 h 900684"/>
              <a:gd name="connsiteX23" fmla="*/ 303272 w 595880"/>
              <a:gd name="connsiteY23" fmla="*/ 815340 h 900684"/>
              <a:gd name="connsiteX24" fmla="*/ 358136 w 595880"/>
              <a:gd name="connsiteY24" fmla="*/ 794004 h 900684"/>
              <a:gd name="connsiteX25" fmla="*/ 390140 w 595880"/>
              <a:gd name="connsiteY25" fmla="*/ 794004 h 900684"/>
              <a:gd name="connsiteX26" fmla="*/ 423668 w 595880"/>
              <a:gd name="connsiteY26" fmla="*/ 772667 h 900684"/>
              <a:gd name="connsiteX27" fmla="*/ 477009 w 595880"/>
              <a:gd name="connsiteY27" fmla="*/ 751332 h 900684"/>
              <a:gd name="connsiteX28" fmla="*/ 498344 w 595880"/>
              <a:gd name="connsiteY28" fmla="*/ 729996 h 900684"/>
              <a:gd name="connsiteX29" fmla="*/ 531872 w 595880"/>
              <a:gd name="connsiteY29" fmla="*/ 729996 h 900684"/>
              <a:gd name="connsiteX30" fmla="*/ 574544 w 595880"/>
              <a:gd name="connsiteY30" fmla="*/ 685800 h 900684"/>
              <a:gd name="connsiteX31" fmla="*/ 595880 w 595880"/>
              <a:gd name="connsiteY31" fmla="*/ 685800 h 900684"/>
              <a:gd name="connsiteX32" fmla="*/ 595880 w 595880"/>
              <a:gd name="connsiteY32" fmla="*/ 0 h 9006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595880" h="900684">
                <a:moveTo>
                  <a:pt x="595880" y="0"/>
                </a:moveTo>
                <a:lnTo>
                  <a:pt x="574544" y="0"/>
                </a:lnTo>
                <a:lnTo>
                  <a:pt x="531872" y="42672"/>
                </a:lnTo>
                <a:lnTo>
                  <a:pt x="498344" y="42672"/>
                </a:lnTo>
                <a:lnTo>
                  <a:pt x="477009" y="64008"/>
                </a:lnTo>
                <a:lnTo>
                  <a:pt x="423668" y="85344"/>
                </a:lnTo>
                <a:lnTo>
                  <a:pt x="390140" y="106680"/>
                </a:lnTo>
                <a:lnTo>
                  <a:pt x="358136" y="106680"/>
                </a:lnTo>
                <a:lnTo>
                  <a:pt x="303272" y="128016"/>
                </a:lnTo>
                <a:lnTo>
                  <a:pt x="271268" y="149352"/>
                </a:lnTo>
                <a:lnTo>
                  <a:pt x="239264" y="170688"/>
                </a:lnTo>
                <a:lnTo>
                  <a:pt x="184404" y="170688"/>
                </a:lnTo>
                <a:lnTo>
                  <a:pt x="141732" y="192024"/>
                </a:lnTo>
                <a:lnTo>
                  <a:pt x="97535" y="192024"/>
                </a:lnTo>
                <a:lnTo>
                  <a:pt x="44195" y="213360"/>
                </a:lnTo>
                <a:lnTo>
                  <a:pt x="0" y="213360"/>
                </a:lnTo>
                <a:lnTo>
                  <a:pt x="0" y="900684"/>
                </a:lnTo>
                <a:lnTo>
                  <a:pt x="44195" y="900684"/>
                </a:lnTo>
                <a:lnTo>
                  <a:pt x="97535" y="879348"/>
                </a:lnTo>
                <a:lnTo>
                  <a:pt x="141732" y="879348"/>
                </a:lnTo>
                <a:lnTo>
                  <a:pt x="184404" y="858011"/>
                </a:lnTo>
                <a:lnTo>
                  <a:pt x="239264" y="858011"/>
                </a:lnTo>
                <a:lnTo>
                  <a:pt x="271268" y="836676"/>
                </a:lnTo>
                <a:lnTo>
                  <a:pt x="303272" y="815340"/>
                </a:lnTo>
                <a:lnTo>
                  <a:pt x="358136" y="794004"/>
                </a:lnTo>
                <a:lnTo>
                  <a:pt x="390140" y="794004"/>
                </a:lnTo>
                <a:lnTo>
                  <a:pt x="423668" y="772667"/>
                </a:lnTo>
                <a:lnTo>
                  <a:pt x="477009" y="751332"/>
                </a:lnTo>
                <a:lnTo>
                  <a:pt x="498344" y="729996"/>
                </a:lnTo>
                <a:lnTo>
                  <a:pt x="531872" y="729996"/>
                </a:lnTo>
                <a:lnTo>
                  <a:pt x="574544" y="685800"/>
                </a:lnTo>
                <a:lnTo>
                  <a:pt x="595880" y="685800"/>
                </a:lnTo>
                <a:lnTo>
                  <a:pt x="595880" y="0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803151" y="2498481"/>
            <a:ext cx="612891" cy="917694"/>
          </a:xfrm>
          <a:custGeom>
            <a:avLst/>
            <a:gdLst>
              <a:gd name="connsiteX0" fmla="*/ 604386 w 612891"/>
              <a:gd name="connsiteY0" fmla="*/ 8504 h 917694"/>
              <a:gd name="connsiteX1" fmla="*/ 583057 w 612891"/>
              <a:gd name="connsiteY1" fmla="*/ 8504 h 917694"/>
              <a:gd name="connsiteX2" fmla="*/ 540377 w 612891"/>
              <a:gd name="connsiteY2" fmla="*/ 51177 h 917694"/>
              <a:gd name="connsiteX3" fmla="*/ 506858 w 612891"/>
              <a:gd name="connsiteY3" fmla="*/ 51177 h 917694"/>
              <a:gd name="connsiteX4" fmla="*/ 485529 w 612891"/>
              <a:gd name="connsiteY4" fmla="*/ 72509 h 917694"/>
              <a:gd name="connsiteX5" fmla="*/ 432174 w 612891"/>
              <a:gd name="connsiteY5" fmla="*/ 93846 h 917694"/>
              <a:gd name="connsiteX6" fmla="*/ 398656 w 612891"/>
              <a:gd name="connsiteY6" fmla="*/ 115182 h 917694"/>
              <a:gd name="connsiteX7" fmla="*/ 366651 w 612891"/>
              <a:gd name="connsiteY7" fmla="*/ 115182 h 917694"/>
              <a:gd name="connsiteX8" fmla="*/ 311783 w 612891"/>
              <a:gd name="connsiteY8" fmla="*/ 136519 h 917694"/>
              <a:gd name="connsiteX9" fmla="*/ 279778 w 612891"/>
              <a:gd name="connsiteY9" fmla="*/ 157855 h 917694"/>
              <a:gd name="connsiteX10" fmla="*/ 247773 w 612891"/>
              <a:gd name="connsiteY10" fmla="*/ 179192 h 917694"/>
              <a:gd name="connsiteX11" fmla="*/ 192905 w 612891"/>
              <a:gd name="connsiteY11" fmla="*/ 179192 h 917694"/>
              <a:gd name="connsiteX12" fmla="*/ 150245 w 612891"/>
              <a:gd name="connsiteY12" fmla="*/ 200528 h 917694"/>
              <a:gd name="connsiteX13" fmla="*/ 106052 w 612891"/>
              <a:gd name="connsiteY13" fmla="*/ 200528 h 917694"/>
              <a:gd name="connsiteX14" fmla="*/ 52697 w 612891"/>
              <a:gd name="connsiteY14" fmla="*/ 221865 h 917694"/>
              <a:gd name="connsiteX15" fmla="*/ 8504 w 612891"/>
              <a:gd name="connsiteY15" fmla="*/ 221865 h 917694"/>
              <a:gd name="connsiteX16" fmla="*/ 8504 w 612891"/>
              <a:gd name="connsiteY16" fmla="*/ 909190 h 917694"/>
              <a:gd name="connsiteX17" fmla="*/ 52697 w 612891"/>
              <a:gd name="connsiteY17" fmla="*/ 909190 h 917694"/>
              <a:gd name="connsiteX18" fmla="*/ 106052 w 612891"/>
              <a:gd name="connsiteY18" fmla="*/ 887853 h 917694"/>
              <a:gd name="connsiteX19" fmla="*/ 150245 w 612891"/>
              <a:gd name="connsiteY19" fmla="*/ 887853 h 917694"/>
              <a:gd name="connsiteX20" fmla="*/ 192905 w 612891"/>
              <a:gd name="connsiteY20" fmla="*/ 866517 h 917694"/>
              <a:gd name="connsiteX21" fmla="*/ 247773 w 612891"/>
              <a:gd name="connsiteY21" fmla="*/ 866517 h 917694"/>
              <a:gd name="connsiteX22" fmla="*/ 279778 w 612891"/>
              <a:gd name="connsiteY22" fmla="*/ 845180 h 917694"/>
              <a:gd name="connsiteX23" fmla="*/ 311783 w 612891"/>
              <a:gd name="connsiteY23" fmla="*/ 823844 h 917694"/>
              <a:gd name="connsiteX24" fmla="*/ 366651 w 612891"/>
              <a:gd name="connsiteY24" fmla="*/ 802507 h 917694"/>
              <a:gd name="connsiteX25" fmla="*/ 398656 w 612891"/>
              <a:gd name="connsiteY25" fmla="*/ 802507 h 917694"/>
              <a:gd name="connsiteX26" fmla="*/ 432174 w 612891"/>
              <a:gd name="connsiteY26" fmla="*/ 781171 h 917694"/>
              <a:gd name="connsiteX27" fmla="*/ 485529 w 612891"/>
              <a:gd name="connsiteY27" fmla="*/ 759838 h 917694"/>
              <a:gd name="connsiteX28" fmla="*/ 506858 w 612891"/>
              <a:gd name="connsiteY28" fmla="*/ 738502 h 917694"/>
              <a:gd name="connsiteX29" fmla="*/ 540377 w 612891"/>
              <a:gd name="connsiteY29" fmla="*/ 738502 h 917694"/>
              <a:gd name="connsiteX30" fmla="*/ 583057 w 612891"/>
              <a:gd name="connsiteY30" fmla="*/ 694306 h 917694"/>
              <a:gd name="connsiteX31" fmla="*/ 604386 w 612891"/>
              <a:gd name="connsiteY31" fmla="*/ 694306 h 917694"/>
              <a:gd name="connsiteX32" fmla="*/ 604386 w 612891"/>
              <a:gd name="connsiteY32" fmla="*/ 8504 h 9176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612891" h="917694">
                <a:moveTo>
                  <a:pt x="604386" y="8504"/>
                </a:moveTo>
                <a:lnTo>
                  <a:pt x="583057" y="8504"/>
                </a:lnTo>
                <a:lnTo>
                  <a:pt x="540377" y="51177"/>
                </a:lnTo>
                <a:lnTo>
                  <a:pt x="506858" y="51177"/>
                </a:lnTo>
                <a:lnTo>
                  <a:pt x="485529" y="72509"/>
                </a:lnTo>
                <a:lnTo>
                  <a:pt x="432174" y="93846"/>
                </a:lnTo>
                <a:lnTo>
                  <a:pt x="398656" y="115182"/>
                </a:lnTo>
                <a:lnTo>
                  <a:pt x="366651" y="115182"/>
                </a:lnTo>
                <a:lnTo>
                  <a:pt x="311783" y="136519"/>
                </a:lnTo>
                <a:lnTo>
                  <a:pt x="279778" y="157855"/>
                </a:lnTo>
                <a:lnTo>
                  <a:pt x="247773" y="179192"/>
                </a:lnTo>
                <a:lnTo>
                  <a:pt x="192905" y="179192"/>
                </a:lnTo>
                <a:lnTo>
                  <a:pt x="150245" y="200528"/>
                </a:lnTo>
                <a:lnTo>
                  <a:pt x="106052" y="200528"/>
                </a:lnTo>
                <a:lnTo>
                  <a:pt x="52697" y="221865"/>
                </a:lnTo>
                <a:lnTo>
                  <a:pt x="8504" y="221865"/>
                </a:lnTo>
                <a:lnTo>
                  <a:pt x="8504" y="909190"/>
                </a:lnTo>
                <a:lnTo>
                  <a:pt x="52697" y="909190"/>
                </a:lnTo>
                <a:lnTo>
                  <a:pt x="106052" y="887853"/>
                </a:lnTo>
                <a:lnTo>
                  <a:pt x="150245" y="887853"/>
                </a:lnTo>
                <a:lnTo>
                  <a:pt x="192905" y="866517"/>
                </a:lnTo>
                <a:lnTo>
                  <a:pt x="247773" y="866517"/>
                </a:lnTo>
                <a:lnTo>
                  <a:pt x="279778" y="845180"/>
                </a:lnTo>
                <a:lnTo>
                  <a:pt x="311783" y="823844"/>
                </a:lnTo>
                <a:lnTo>
                  <a:pt x="366651" y="802507"/>
                </a:lnTo>
                <a:lnTo>
                  <a:pt x="398656" y="802507"/>
                </a:lnTo>
                <a:lnTo>
                  <a:pt x="432174" y="781171"/>
                </a:lnTo>
                <a:lnTo>
                  <a:pt x="485529" y="759838"/>
                </a:lnTo>
                <a:lnTo>
                  <a:pt x="506858" y="738502"/>
                </a:lnTo>
                <a:lnTo>
                  <a:pt x="540377" y="738502"/>
                </a:lnTo>
                <a:lnTo>
                  <a:pt x="583057" y="694306"/>
                </a:lnTo>
                <a:lnTo>
                  <a:pt x="604386" y="694306"/>
                </a:lnTo>
                <a:lnTo>
                  <a:pt x="604386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10849" y="2119883"/>
            <a:ext cx="996692" cy="600455"/>
          </a:xfrm>
          <a:custGeom>
            <a:avLst/>
            <a:gdLst>
              <a:gd name="connsiteX0" fmla="*/ 996692 w 996692"/>
              <a:gd name="connsiteY0" fmla="*/ 387095 h 600455"/>
              <a:gd name="connsiteX1" fmla="*/ 975356 w 996692"/>
              <a:gd name="connsiteY1" fmla="*/ 387095 h 600455"/>
              <a:gd name="connsiteX2" fmla="*/ 932684 w 996692"/>
              <a:gd name="connsiteY2" fmla="*/ 429767 h 600455"/>
              <a:gd name="connsiteX3" fmla="*/ 899156 w 996692"/>
              <a:gd name="connsiteY3" fmla="*/ 429767 h 600455"/>
              <a:gd name="connsiteX4" fmla="*/ 877821 w 996692"/>
              <a:gd name="connsiteY4" fmla="*/ 451104 h 600455"/>
              <a:gd name="connsiteX5" fmla="*/ 824480 w 996692"/>
              <a:gd name="connsiteY5" fmla="*/ 472439 h 600455"/>
              <a:gd name="connsiteX6" fmla="*/ 790952 w 996692"/>
              <a:gd name="connsiteY6" fmla="*/ 493776 h 600455"/>
              <a:gd name="connsiteX7" fmla="*/ 758948 w 996692"/>
              <a:gd name="connsiteY7" fmla="*/ 493776 h 600455"/>
              <a:gd name="connsiteX8" fmla="*/ 704084 w 996692"/>
              <a:gd name="connsiteY8" fmla="*/ 515111 h 600455"/>
              <a:gd name="connsiteX9" fmla="*/ 672080 w 996692"/>
              <a:gd name="connsiteY9" fmla="*/ 536448 h 600455"/>
              <a:gd name="connsiteX10" fmla="*/ 640076 w 996692"/>
              <a:gd name="connsiteY10" fmla="*/ 557783 h 600455"/>
              <a:gd name="connsiteX11" fmla="*/ 585216 w 996692"/>
              <a:gd name="connsiteY11" fmla="*/ 557783 h 600455"/>
              <a:gd name="connsiteX12" fmla="*/ 542544 w 996692"/>
              <a:gd name="connsiteY12" fmla="*/ 579120 h 600455"/>
              <a:gd name="connsiteX13" fmla="*/ 498347 w 996692"/>
              <a:gd name="connsiteY13" fmla="*/ 579120 h 600455"/>
              <a:gd name="connsiteX14" fmla="*/ 445007 w 996692"/>
              <a:gd name="connsiteY14" fmla="*/ 600455 h 600455"/>
              <a:gd name="connsiteX15" fmla="*/ 400811 w 996692"/>
              <a:gd name="connsiteY15" fmla="*/ 600455 h 600455"/>
              <a:gd name="connsiteX16" fmla="*/ 0 w 996692"/>
              <a:gd name="connsiteY16" fmla="*/ 0 h 600455"/>
              <a:gd name="connsiteX17" fmla="*/ 996692 w 996692"/>
              <a:gd name="connsiteY17" fmla="*/ 387095 h 600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996692" h="600455">
                <a:moveTo>
                  <a:pt x="996692" y="387095"/>
                </a:moveTo>
                <a:lnTo>
                  <a:pt x="975356" y="387095"/>
                </a:lnTo>
                <a:lnTo>
                  <a:pt x="932684" y="429767"/>
                </a:lnTo>
                <a:lnTo>
                  <a:pt x="899156" y="429767"/>
                </a:lnTo>
                <a:lnTo>
                  <a:pt x="877821" y="451104"/>
                </a:lnTo>
                <a:lnTo>
                  <a:pt x="824480" y="472439"/>
                </a:lnTo>
                <a:lnTo>
                  <a:pt x="790952" y="493776"/>
                </a:lnTo>
                <a:lnTo>
                  <a:pt x="758948" y="493776"/>
                </a:lnTo>
                <a:lnTo>
                  <a:pt x="704084" y="515111"/>
                </a:lnTo>
                <a:lnTo>
                  <a:pt x="672080" y="536448"/>
                </a:lnTo>
                <a:lnTo>
                  <a:pt x="640076" y="557783"/>
                </a:lnTo>
                <a:lnTo>
                  <a:pt x="585216" y="557783"/>
                </a:lnTo>
                <a:lnTo>
                  <a:pt x="542544" y="579120"/>
                </a:lnTo>
                <a:lnTo>
                  <a:pt x="498347" y="579120"/>
                </a:lnTo>
                <a:lnTo>
                  <a:pt x="445007" y="600455"/>
                </a:lnTo>
                <a:lnTo>
                  <a:pt x="400811" y="600455"/>
                </a:lnTo>
                <a:lnTo>
                  <a:pt x="0" y="0"/>
                </a:lnTo>
                <a:lnTo>
                  <a:pt x="996692" y="387095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402345" y="2111382"/>
            <a:ext cx="1013697" cy="617468"/>
          </a:xfrm>
          <a:custGeom>
            <a:avLst/>
            <a:gdLst>
              <a:gd name="connsiteX0" fmla="*/ 1005193 w 1013697"/>
              <a:gd name="connsiteY0" fmla="*/ 395603 h 617468"/>
              <a:gd name="connsiteX1" fmla="*/ 983863 w 1013697"/>
              <a:gd name="connsiteY1" fmla="*/ 395603 h 617468"/>
              <a:gd name="connsiteX2" fmla="*/ 941183 w 1013697"/>
              <a:gd name="connsiteY2" fmla="*/ 438276 h 617468"/>
              <a:gd name="connsiteX3" fmla="*/ 907665 w 1013697"/>
              <a:gd name="connsiteY3" fmla="*/ 438276 h 617468"/>
              <a:gd name="connsiteX4" fmla="*/ 886335 w 1013697"/>
              <a:gd name="connsiteY4" fmla="*/ 459608 h 617468"/>
              <a:gd name="connsiteX5" fmla="*/ 832980 w 1013697"/>
              <a:gd name="connsiteY5" fmla="*/ 480945 h 617468"/>
              <a:gd name="connsiteX6" fmla="*/ 799462 w 1013697"/>
              <a:gd name="connsiteY6" fmla="*/ 502281 h 617468"/>
              <a:gd name="connsiteX7" fmla="*/ 767457 w 1013697"/>
              <a:gd name="connsiteY7" fmla="*/ 502281 h 617468"/>
              <a:gd name="connsiteX8" fmla="*/ 712589 w 1013697"/>
              <a:gd name="connsiteY8" fmla="*/ 523618 h 617468"/>
              <a:gd name="connsiteX9" fmla="*/ 680584 w 1013697"/>
              <a:gd name="connsiteY9" fmla="*/ 544954 h 617468"/>
              <a:gd name="connsiteX10" fmla="*/ 648579 w 1013697"/>
              <a:gd name="connsiteY10" fmla="*/ 566291 h 617468"/>
              <a:gd name="connsiteX11" fmla="*/ 593711 w 1013697"/>
              <a:gd name="connsiteY11" fmla="*/ 566291 h 617468"/>
              <a:gd name="connsiteX12" fmla="*/ 551052 w 1013697"/>
              <a:gd name="connsiteY12" fmla="*/ 587627 h 617468"/>
              <a:gd name="connsiteX13" fmla="*/ 506858 w 1013697"/>
              <a:gd name="connsiteY13" fmla="*/ 587627 h 617468"/>
              <a:gd name="connsiteX14" fmla="*/ 453504 w 1013697"/>
              <a:gd name="connsiteY14" fmla="*/ 608964 h 617468"/>
              <a:gd name="connsiteX15" fmla="*/ 409310 w 1013697"/>
              <a:gd name="connsiteY15" fmla="*/ 608964 h 617468"/>
              <a:gd name="connsiteX16" fmla="*/ 8504 w 1013697"/>
              <a:gd name="connsiteY16" fmla="*/ 8504 h 617468"/>
              <a:gd name="connsiteX17" fmla="*/ 1005193 w 1013697"/>
              <a:gd name="connsiteY17" fmla="*/ 395603 h 6174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13697" h="617468">
                <a:moveTo>
                  <a:pt x="1005193" y="395603"/>
                </a:moveTo>
                <a:lnTo>
                  <a:pt x="983863" y="395603"/>
                </a:lnTo>
                <a:lnTo>
                  <a:pt x="941183" y="438276"/>
                </a:lnTo>
                <a:lnTo>
                  <a:pt x="907665" y="438276"/>
                </a:lnTo>
                <a:lnTo>
                  <a:pt x="886335" y="459608"/>
                </a:lnTo>
                <a:lnTo>
                  <a:pt x="832980" y="480945"/>
                </a:lnTo>
                <a:lnTo>
                  <a:pt x="799462" y="502281"/>
                </a:lnTo>
                <a:lnTo>
                  <a:pt x="767457" y="502281"/>
                </a:lnTo>
                <a:lnTo>
                  <a:pt x="712589" y="523618"/>
                </a:lnTo>
                <a:lnTo>
                  <a:pt x="680584" y="544954"/>
                </a:lnTo>
                <a:lnTo>
                  <a:pt x="648579" y="566291"/>
                </a:lnTo>
                <a:lnTo>
                  <a:pt x="593711" y="566291"/>
                </a:lnTo>
                <a:lnTo>
                  <a:pt x="551052" y="587627"/>
                </a:lnTo>
                <a:lnTo>
                  <a:pt x="506858" y="587627"/>
                </a:lnTo>
                <a:lnTo>
                  <a:pt x="453504" y="608964"/>
                </a:lnTo>
                <a:lnTo>
                  <a:pt x="409310" y="608964"/>
                </a:lnTo>
                <a:lnTo>
                  <a:pt x="8504" y="8504"/>
                </a:lnTo>
                <a:lnTo>
                  <a:pt x="1005193" y="39560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85553" y="2119883"/>
            <a:ext cx="1626108" cy="1331975"/>
          </a:xfrm>
          <a:custGeom>
            <a:avLst/>
            <a:gdLst>
              <a:gd name="connsiteX0" fmla="*/ 1626108 w 1626108"/>
              <a:gd name="connsiteY0" fmla="*/ 600455 h 1331975"/>
              <a:gd name="connsiteX1" fmla="*/ 1583436 w 1626108"/>
              <a:gd name="connsiteY1" fmla="*/ 600455 h 1331975"/>
              <a:gd name="connsiteX2" fmla="*/ 1528572 w 1626108"/>
              <a:gd name="connsiteY2" fmla="*/ 623316 h 1331975"/>
              <a:gd name="connsiteX3" fmla="*/ 1399031 w 1626108"/>
              <a:gd name="connsiteY3" fmla="*/ 623316 h 1331975"/>
              <a:gd name="connsiteX4" fmla="*/ 1333500 w 1626108"/>
              <a:gd name="connsiteY4" fmla="*/ 644651 h 1331975"/>
              <a:gd name="connsiteX5" fmla="*/ 1094231 w 1626108"/>
              <a:gd name="connsiteY5" fmla="*/ 644651 h 1331975"/>
              <a:gd name="connsiteX6" fmla="*/ 1051559 w 1626108"/>
              <a:gd name="connsiteY6" fmla="*/ 623316 h 1331975"/>
              <a:gd name="connsiteX7" fmla="*/ 911352 w 1626108"/>
              <a:gd name="connsiteY7" fmla="*/ 623316 h 1331975"/>
              <a:gd name="connsiteX8" fmla="*/ 867156 w 1626108"/>
              <a:gd name="connsiteY8" fmla="*/ 600455 h 1331975"/>
              <a:gd name="connsiteX9" fmla="*/ 769619 w 1626108"/>
              <a:gd name="connsiteY9" fmla="*/ 600455 h 1331975"/>
              <a:gd name="connsiteX10" fmla="*/ 726947 w 1626108"/>
              <a:gd name="connsiteY10" fmla="*/ 579120 h 1331975"/>
              <a:gd name="connsiteX11" fmla="*/ 682752 w 1626108"/>
              <a:gd name="connsiteY11" fmla="*/ 579120 h 1331975"/>
              <a:gd name="connsiteX12" fmla="*/ 629412 w 1626108"/>
              <a:gd name="connsiteY12" fmla="*/ 557783 h 1331975"/>
              <a:gd name="connsiteX13" fmla="*/ 595884 w 1626108"/>
              <a:gd name="connsiteY13" fmla="*/ 557783 h 1331975"/>
              <a:gd name="connsiteX14" fmla="*/ 553212 w 1626108"/>
              <a:gd name="connsiteY14" fmla="*/ 536448 h 1331975"/>
              <a:gd name="connsiteX15" fmla="*/ 509015 w 1626108"/>
              <a:gd name="connsiteY15" fmla="*/ 515111 h 1331975"/>
              <a:gd name="connsiteX16" fmla="*/ 466343 w 1626108"/>
              <a:gd name="connsiteY16" fmla="*/ 493776 h 1331975"/>
              <a:gd name="connsiteX17" fmla="*/ 432816 w 1626108"/>
              <a:gd name="connsiteY17" fmla="*/ 493776 h 1331975"/>
              <a:gd name="connsiteX18" fmla="*/ 400811 w 1626108"/>
              <a:gd name="connsiteY18" fmla="*/ 472439 h 1331975"/>
              <a:gd name="connsiteX19" fmla="*/ 358139 w 1626108"/>
              <a:gd name="connsiteY19" fmla="*/ 451104 h 1331975"/>
              <a:gd name="connsiteX20" fmla="*/ 324611 w 1626108"/>
              <a:gd name="connsiteY20" fmla="*/ 429767 h 1331975"/>
              <a:gd name="connsiteX21" fmla="*/ 303275 w 1626108"/>
              <a:gd name="connsiteY21" fmla="*/ 429767 h 1331975"/>
              <a:gd name="connsiteX22" fmla="*/ 271272 w 1626108"/>
              <a:gd name="connsiteY22" fmla="*/ 408432 h 1331975"/>
              <a:gd name="connsiteX23" fmla="*/ 227075 w 1626108"/>
              <a:gd name="connsiteY23" fmla="*/ 387095 h 1331975"/>
              <a:gd name="connsiteX24" fmla="*/ 205739 w 1626108"/>
              <a:gd name="connsiteY24" fmla="*/ 364236 h 1331975"/>
              <a:gd name="connsiteX25" fmla="*/ 184404 w 1626108"/>
              <a:gd name="connsiteY25" fmla="*/ 342900 h 1331975"/>
              <a:gd name="connsiteX26" fmla="*/ 163068 w 1626108"/>
              <a:gd name="connsiteY26" fmla="*/ 321564 h 1331975"/>
              <a:gd name="connsiteX27" fmla="*/ 129539 w 1626108"/>
              <a:gd name="connsiteY27" fmla="*/ 300227 h 1331975"/>
              <a:gd name="connsiteX28" fmla="*/ 108204 w 1626108"/>
              <a:gd name="connsiteY28" fmla="*/ 278892 h 1331975"/>
              <a:gd name="connsiteX29" fmla="*/ 97536 w 1626108"/>
              <a:gd name="connsiteY29" fmla="*/ 257555 h 1331975"/>
              <a:gd name="connsiteX30" fmla="*/ 76200 w 1626108"/>
              <a:gd name="connsiteY30" fmla="*/ 214883 h 1331975"/>
              <a:gd name="connsiteX31" fmla="*/ 53339 w 1626108"/>
              <a:gd name="connsiteY31" fmla="*/ 193548 h 1331975"/>
              <a:gd name="connsiteX32" fmla="*/ 42672 w 1626108"/>
              <a:gd name="connsiteY32" fmla="*/ 172211 h 1331975"/>
              <a:gd name="connsiteX33" fmla="*/ 32004 w 1626108"/>
              <a:gd name="connsiteY33" fmla="*/ 150876 h 1331975"/>
              <a:gd name="connsiteX34" fmla="*/ 21336 w 1626108"/>
              <a:gd name="connsiteY34" fmla="*/ 128016 h 1331975"/>
              <a:gd name="connsiteX35" fmla="*/ 10668 w 1626108"/>
              <a:gd name="connsiteY35" fmla="*/ 106680 h 1331975"/>
              <a:gd name="connsiteX36" fmla="*/ 10668 w 1626108"/>
              <a:gd name="connsiteY36" fmla="*/ 85344 h 1331975"/>
              <a:gd name="connsiteX37" fmla="*/ 0 w 1626108"/>
              <a:gd name="connsiteY37" fmla="*/ 64008 h 1331975"/>
              <a:gd name="connsiteX38" fmla="*/ 0 w 1626108"/>
              <a:gd name="connsiteY38" fmla="*/ 0 h 1331975"/>
              <a:gd name="connsiteX39" fmla="*/ 0 w 1626108"/>
              <a:gd name="connsiteY39" fmla="*/ 751332 h 1331975"/>
              <a:gd name="connsiteX40" fmla="*/ 10668 w 1626108"/>
              <a:gd name="connsiteY40" fmla="*/ 772667 h 1331975"/>
              <a:gd name="connsiteX41" fmla="*/ 10668 w 1626108"/>
              <a:gd name="connsiteY41" fmla="*/ 794004 h 1331975"/>
              <a:gd name="connsiteX42" fmla="*/ 21336 w 1626108"/>
              <a:gd name="connsiteY42" fmla="*/ 815339 h 1331975"/>
              <a:gd name="connsiteX43" fmla="*/ 32004 w 1626108"/>
              <a:gd name="connsiteY43" fmla="*/ 836676 h 1331975"/>
              <a:gd name="connsiteX44" fmla="*/ 42672 w 1626108"/>
              <a:gd name="connsiteY44" fmla="*/ 859536 h 1331975"/>
              <a:gd name="connsiteX45" fmla="*/ 53339 w 1626108"/>
              <a:gd name="connsiteY45" fmla="*/ 880872 h 1331975"/>
              <a:gd name="connsiteX46" fmla="*/ 76200 w 1626108"/>
              <a:gd name="connsiteY46" fmla="*/ 902208 h 1331975"/>
              <a:gd name="connsiteX47" fmla="*/ 97536 w 1626108"/>
              <a:gd name="connsiteY47" fmla="*/ 944880 h 1331975"/>
              <a:gd name="connsiteX48" fmla="*/ 108204 w 1626108"/>
              <a:gd name="connsiteY48" fmla="*/ 966216 h 1331975"/>
              <a:gd name="connsiteX49" fmla="*/ 129539 w 1626108"/>
              <a:gd name="connsiteY49" fmla="*/ 987551 h 1331975"/>
              <a:gd name="connsiteX50" fmla="*/ 163068 w 1626108"/>
              <a:gd name="connsiteY50" fmla="*/ 1008888 h 1331975"/>
              <a:gd name="connsiteX51" fmla="*/ 184404 w 1626108"/>
              <a:gd name="connsiteY51" fmla="*/ 1030223 h 1331975"/>
              <a:gd name="connsiteX52" fmla="*/ 205739 w 1626108"/>
              <a:gd name="connsiteY52" fmla="*/ 1051560 h 1331975"/>
              <a:gd name="connsiteX53" fmla="*/ 227075 w 1626108"/>
              <a:gd name="connsiteY53" fmla="*/ 1072895 h 1331975"/>
              <a:gd name="connsiteX54" fmla="*/ 271272 w 1626108"/>
              <a:gd name="connsiteY54" fmla="*/ 1095755 h 1331975"/>
              <a:gd name="connsiteX55" fmla="*/ 303275 w 1626108"/>
              <a:gd name="connsiteY55" fmla="*/ 1117092 h 1331975"/>
              <a:gd name="connsiteX56" fmla="*/ 324611 w 1626108"/>
              <a:gd name="connsiteY56" fmla="*/ 1117092 h 1331975"/>
              <a:gd name="connsiteX57" fmla="*/ 358139 w 1626108"/>
              <a:gd name="connsiteY57" fmla="*/ 1138427 h 1331975"/>
              <a:gd name="connsiteX58" fmla="*/ 400811 w 1626108"/>
              <a:gd name="connsiteY58" fmla="*/ 1159763 h 1331975"/>
              <a:gd name="connsiteX59" fmla="*/ 432816 w 1626108"/>
              <a:gd name="connsiteY59" fmla="*/ 1181100 h 1331975"/>
              <a:gd name="connsiteX60" fmla="*/ 466343 w 1626108"/>
              <a:gd name="connsiteY60" fmla="*/ 1181100 h 1331975"/>
              <a:gd name="connsiteX61" fmla="*/ 509015 w 1626108"/>
              <a:gd name="connsiteY61" fmla="*/ 1202436 h 1331975"/>
              <a:gd name="connsiteX62" fmla="*/ 553212 w 1626108"/>
              <a:gd name="connsiteY62" fmla="*/ 1223772 h 1331975"/>
              <a:gd name="connsiteX63" fmla="*/ 595884 w 1626108"/>
              <a:gd name="connsiteY63" fmla="*/ 1245107 h 1331975"/>
              <a:gd name="connsiteX64" fmla="*/ 629412 w 1626108"/>
              <a:gd name="connsiteY64" fmla="*/ 1245107 h 1331975"/>
              <a:gd name="connsiteX65" fmla="*/ 682752 w 1626108"/>
              <a:gd name="connsiteY65" fmla="*/ 1266444 h 1331975"/>
              <a:gd name="connsiteX66" fmla="*/ 726947 w 1626108"/>
              <a:gd name="connsiteY66" fmla="*/ 1266444 h 1331975"/>
              <a:gd name="connsiteX67" fmla="*/ 769619 w 1626108"/>
              <a:gd name="connsiteY67" fmla="*/ 1287780 h 1331975"/>
              <a:gd name="connsiteX68" fmla="*/ 867156 w 1626108"/>
              <a:gd name="connsiteY68" fmla="*/ 1287780 h 1331975"/>
              <a:gd name="connsiteX69" fmla="*/ 911352 w 1626108"/>
              <a:gd name="connsiteY69" fmla="*/ 1309116 h 1331975"/>
              <a:gd name="connsiteX70" fmla="*/ 1051559 w 1626108"/>
              <a:gd name="connsiteY70" fmla="*/ 1309116 h 1331975"/>
              <a:gd name="connsiteX71" fmla="*/ 1094231 w 1626108"/>
              <a:gd name="connsiteY71" fmla="*/ 1331975 h 1331975"/>
              <a:gd name="connsiteX72" fmla="*/ 1333500 w 1626108"/>
              <a:gd name="connsiteY72" fmla="*/ 1331975 h 1331975"/>
              <a:gd name="connsiteX73" fmla="*/ 1399031 w 1626108"/>
              <a:gd name="connsiteY73" fmla="*/ 1309116 h 1331975"/>
              <a:gd name="connsiteX74" fmla="*/ 1528572 w 1626108"/>
              <a:gd name="connsiteY74" fmla="*/ 1309116 h 1331975"/>
              <a:gd name="connsiteX75" fmla="*/ 1583436 w 1626108"/>
              <a:gd name="connsiteY75" fmla="*/ 1287780 h 1331975"/>
              <a:gd name="connsiteX76" fmla="*/ 1626108 w 1626108"/>
              <a:gd name="connsiteY76" fmla="*/ 1287780 h 1331975"/>
              <a:gd name="connsiteX77" fmla="*/ 1626108 w 1626108"/>
              <a:gd name="connsiteY77" fmla="*/ 600455 h 1331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</a:cxnLst>
            <a:rect l="l" t="t" r="r" b="b"/>
            <a:pathLst>
              <a:path w="1626108" h="1331975">
                <a:moveTo>
                  <a:pt x="1626108" y="600455"/>
                </a:moveTo>
                <a:lnTo>
                  <a:pt x="1583436" y="600455"/>
                </a:lnTo>
                <a:lnTo>
                  <a:pt x="1528572" y="623316"/>
                </a:lnTo>
                <a:lnTo>
                  <a:pt x="1399031" y="623316"/>
                </a:lnTo>
                <a:lnTo>
                  <a:pt x="1333500" y="644651"/>
                </a:lnTo>
                <a:lnTo>
                  <a:pt x="1094231" y="644651"/>
                </a:lnTo>
                <a:lnTo>
                  <a:pt x="1051559" y="623316"/>
                </a:lnTo>
                <a:lnTo>
                  <a:pt x="911352" y="623316"/>
                </a:lnTo>
                <a:lnTo>
                  <a:pt x="867156" y="600455"/>
                </a:lnTo>
                <a:lnTo>
                  <a:pt x="769619" y="600455"/>
                </a:lnTo>
                <a:lnTo>
                  <a:pt x="726947" y="579120"/>
                </a:lnTo>
                <a:lnTo>
                  <a:pt x="682752" y="579120"/>
                </a:lnTo>
                <a:lnTo>
                  <a:pt x="629412" y="557783"/>
                </a:lnTo>
                <a:lnTo>
                  <a:pt x="595884" y="557783"/>
                </a:lnTo>
                <a:lnTo>
                  <a:pt x="553212" y="536448"/>
                </a:lnTo>
                <a:lnTo>
                  <a:pt x="509015" y="515111"/>
                </a:lnTo>
                <a:lnTo>
                  <a:pt x="466343" y="493776"/>
                </a:lnTo>
                <a:lnTo>
                  <a:pt x="432816" y="493776"/>
                </a:lnTo>
                <a:lnTo>
                  <a:pt x="400811" y="472439"/>
                </a:lnTo>
                <a:lnTo>
                  <a:pt x="358139" y="451104"/>
                </a:lnTo>
                <a:lnTo>
                  <a:pt x="324611" y="429767"/>
                </a:lnTo>
                <a:lnTo>
                  <a:pt x="303275" y="429767"/>
                </a:lnTo>
                <a:lnTo>
                  <a:pt x="271272" y="408432"/>
                </a:lnTo>
                <a:lnTo>
                  <a:pt x="227075" y="387095"/>
                </a:lnTo>
                <a:lnTo>
                  <a:pt x="205739" y="364236"/>
                </a:lnTo>
                <a:lnTo>
                  <a:pt x="184404" y="342900"/>
                </a:lnTo>
                <a:lnTo>
                  <a:pt x="163068" y="321564"/>
                </a:lnTo>
                <a:lnTo>
                  <a:pt x="129539" y="300227"/>
                </a:lnTo>
                <a:lnTo>
                  <a:pt x="108204" y="278892"/>
                </a:lnTo>
                <a:lnTo>
                  <a:pt x="97536" y="257555"/>
                </a:lnTo>
                <a:lnTo>
                  <a:pt x="76200" y="214883"/>
                </a:lnTo>
                <a:lnTo>
                  <a:pt x="53339" y="193548"/>
                </a:lnTo>
                <a:lnTo>
                  <a:pt x="42672" y="172211"/>
                </a:lnTo>
                <a:lnTo>
                  <a:pt x="32004" y="150876"/>
                </a:lnTo>
                <a:lnTo>
                  <a:pt x="21336" y="128016"/>
                </a:lnTo>
                <a:lnTo>
                  <a:pt x="10668" y="106680"/>
                </a:lnTo>
                <a:lnTo>
                  <a:pt x="10668" y="85344"/>
                </a:lnTo>
                <a:lnTo>
                  <a:pt x="0" y="64008"/>
                </a:lnTo>
                <a:lnTo>
                  <a:pt x="0" y="0"/>
                </a:lnTo>
                <a:lnTo>
                  <a:pt x="0" y="751332"/>
                </a:lnTo>
                <a:lnTo>
                  <a:pt x="10668" y="772667"/>
                </a:lnTo>
                <a:lnTo>
                  <a:pt x="10668" y="794004"/>
                </a:lnTo>
                <a:lnTo>
                  <a:pt x="21336" y="815339"/>
                </a:lnTo>
                <a:lnTo>
                  <a:pt x="32004" y="836676"/>
                </a:lnTo>
                <a:lnTo>
                  <a:pt x="42672" y="859536"/>
                </a:lnTo>
                <a:lnTo>
                  <a:pt x="53339" y="880872"/>
                </a:lnTo>
                <a:lnTo>
                  <a:pt x="76200" y="902208"/>
                </a:lnTo>
                <a:lnTo>
                  <a:pt x="97536" y="944880"/>
                </a:lnTo>
                <a:lnTo>
                  <a:pt x="108204" y="966216"/>
                </a:lnTo>
                <a:lnTo>
                  <a:pt x="129539" y="987551"/>
                </a:lnTo>
                <a:lnTo>
                  <a:pt x="163068" y="1008888"/>
                </a:lnTo>
                <a:lnTo>
                  <a:pt x="184404" y="1030223"/>
                </a:lnTo>
                <a:lnTo>
                  <a:pt x="205739" y="1051560"/>
                </a:lnTo>
                <a:lnTo>
                  <a:pt x="227075" y="1072895"/>
                </a:lnTo>
                <a:lnTo>
                  <a:pt x="271272" y="1095755"/>
                </a:lnTo>
                <a:lnTo>
                  <a:pt x="303275" y="1117092"/>
                </a:lnTo>
                <a:lnTo>
                  <a:pt x="324611" y="1117092"/>
                </a:lnTo>
                <a:lnTo>
                  <a:pt x="358139" y="1138427"/>
                </a:lnTo>
                <a:lnTo>
                  <a:pt x="400811" y="1159763"/>
                </a:lnTo>
                <a:lnTo>
                  <a:pt x="432816" y="1181100"/>
                </a:lnTo>
                <a:lnTo>
                  <a:pt x="466343" y="1181100"/>
                </a:lnTo>
                <a:lnTo>
                  <a:pt x="509015" y="1202436"/>
                </a:lnTo>
                <a:lnTo>
                  <a:pt x="553212" y="1223772"/>
                </a:lnTo>
                <a:lnTo>
                  <a:pt x="595884" y="1245107"/>
                </a:lnTo>
                <a:lnTo>
                  <a:pt x="629412" y="1245107"/>
                </a:lnTo>
                <a:lnTo>
                  <a:pt x="682752" y="1266444"/>
                </a:lnTo>
                <a:lnTo>
                  <a:pt x="726947" y="1266444"/>
                </a:lnTo>
                <a:lnTo>
                  <a:pt x="769619" y="1287780"/>
                </a:lnTo>
                <a:lnTo>
                  <a:pt x="867156" y="1287780"/>
                </a:lnTo>
                <a:lnTo>
                  <a:pt x="911352" y="1309116"/>
                </a:lnTo>
                <a:lnTo>
                  <a:pt x="1051559" y="1309116"/>
                </a:lnTo>
                <a:lnTo>
                  <a:pt x="1094231" y="1331975"/>
                </a:lnTo>
                <a:lnTo>
                  <a:pt x="1333500" y="1331975"/>
                </a:lnTo>
                <a:lnTo>
                  <a:pt x="1399031" y="1309116"/>
                </a:lnTo>
                <a:lnTo>
                  <a:pt x="1528572" y="1309116"/>
                </a:lnTo>
                <a:lnTo>
                  <a:pt x="1583436" y="1287780"/>
                </a:lnTo>
                <a:lnTo>
                  <a:pt x="1626108" y="1287780"/>
                </a:lnTo>
                <a:lnTo>
                  <a:pt x="1626108" y="600455"/>
                </a:lnTo>
              </a:path>
            </a:pathLst>
          </a:custGeom>
          <a:solidFill>
            <a:srgbClr val="8065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7048" y="2111382"/>
            <a:ext cx="1643111" cy="1348990"/>
          </a:xfrm>
          <a:custGeom>
            <a:avLst/>
            <a:gdLst>
              <a:gd name="connsiteX0" fmla="*/ 1634607 w 1643111"/>
              <a:gd name="connsiteY0" fmla="*/ 608964 h 1348990"/>
              <a:gd name="connsiteX1" fmla="*/ 1591947 w 1643111"/>
              <a:gd name="connsiteY1" fmla="*/ 608964 h 1348990"/>
              <a:gd name="connsiteX2" fmla="*/ 1537079 w 1643111"/>
              <a:gd name="connsiteY2" fmla="*/ 631824 h 1348990"/>
              <a:gd name="connsiteX3" fmla="*/ 1407526 w 1643111"/>
              <a:gd name="connsiteY3" fmla="*/ 631824 h 1348990"/>
              <a:gd name="connsiteX4" fmla="*/ 1342003 w 1643111"/>
              <a:gd name="connsiteY4" fmla="*/ 653160 h 1348990"/>
              <a:gd name="connsiteX5" fmla="*/ 1102734 w 1643111"/>
              <a:gd name="connsiteY5" fmla="*/ 653160 h 1348990"/>
              <a:gd name="connsiteX6" fmla="*/ 1060055 w 1643111"/>
              <a:gd name="connsiteY6" fmla="*/ 631824 h 1348990"/>
              <a:gd name="connsiteX7" fmla="*/ 919847 w 1643111"/>
              <a:gd name="connsiteY7" fmla="*/ 631824 h 1348990"/>
              <a:gd name="connsiteX8" fmla="*/ 875654 w 1643111"/>
              <a:gd name="connsiteY8" fmla="*/ 608964 h 1348990"/>
              <a:gd name="connsiteX9" fmla="*/ 778124 w 1643111"/>
              <a:gd name="connsiteY9" fmla="*/ 608964 h 1348990"/>
              <a:gd name="connsiteX10" fmla="*/ 735452 w 1643111"/>
              <a:gd name="connsiteY10" fmla="*/ 587627 h 1348990"/>
              <a:gd name="connsiteX11" fmla="*/ 691257 w 1643111"/>
              <a:gd name="connsiteY11" fmla="*/ 587627 h 1348990"/>
              <a:gd name="connsiteX12" fmla="*/ 637917 w 1643111"/>
              <a:gd name="connsiteY12" fmla="*/ 566291 h 1348990"/>
              <a:gd name="connsiteX13" fmla="*/ 604388 w 1643111"/>
              <a:gd name="connsiteY13" fmla="*/ 566291 h 1348990"/>
              <a:gd name="connsiteX14" fmla="*/ 561716 w 1643111"/>
              <a:gd name="connsiteY14" fmla="*/ 544954 h 1348990"/>
              <a:gd name="connsiteX15" fmla="*/ 517519 w 1643111"/>
              <a:gd name="connsiteY15" fmla="*/ 523618 h 1348990"/>
              <a:gd name="connsiteX16" fmla="*/ 474847 w 1643111"/>
              <a:gd name="connsiteY16" fmla="*/ 502281 h 1348990"/>
              <a:gd name="connsiteX17" fmla="*/ 441319 w 1643111"/>
              <a:gd name="connsiteY17" fmla="*/ 502281 h 1348990"/>
              <a:gd name="connsiteX18" fmla="*/ 409316 w 1643111"/>
              <a:gd name="connsiteY18" fmla="*/ 480945 h 1348990"/>
              <a:gd name="connsiteX19" fmla="*/ 366645 w 1643111"/>
              <a:gd name="connsiteY19" fmla="*/ 459608 h 1348990"/>
              <a:gd name="connsiteX20" fmla="*/ 333116 w 1643111"/>
              <a:gd name="connsiteY20" fmla="*/ 438276 h 1348990"/>
              <a:gd name="connsiteX21" fmla="*/ 311781 w 1643111"/>
              <a:gd name="connsiteY21" fmla="*/ 438276 h 1348990"/>
              <a:gd name="connsiteX22" fmla="*/ 279776 w 1643111"/>
              <a:gd name="connsiteY22" fmla="*/ 416940 h 1348990"/>
              <a:gd name="connsiteX23" fmla="*/ 235581 w 1643111"/>
              <a:gd name="connsiteY23" fmla="*/ 395603 h 1348990"/>
              <a:gd name="connsiteX24" fmla="*/ 214245 w 1643111"/>
              <a:gd name="connsiteY24" fmla="*/ 372743 h 1348990"/>
              <a:gd name="connsiteX25" fmla="*/ 192909 w 1643111"/>
              <a:gd name="connsiteY25" fmla="*/ 351407 h 1348990"/>
              <a:gd name="connsiteX26" fmla="*/ 171573 w 1643111"/>
              <a:gd name="connsiteY26" fmla="*/ 330070 h 1348990"/>
              <a:gd name="connsiteX27" fmla="*/ 138045 w 1643111"/>
              <a:gd name="connsiteY27" fmla="*/ 308734 h 1348990"/>
              <a:gd name="connsiteX28" fmla="*/ 116709 w 1643111"/>
              <a:gd name="connsiteY28" fmla="*/ 287397 h 1348990"/>
              <a:gd name="connsiteX29" fmla="*/ 106040 w 1643111"/>
              <a:gd name="connsiteY29" fmla="*/ 266061 h 1348990"/>
              <a:gd name="connsiteX30" fmla="*/ 84704 w 1643111"/>
              <a:gd name="connsiteY30" fmla="*/ 223388 h 1348990"/>
              <a:gd name="connsiteX31" fmla="*/ 61845 w 1643111"/>
              <a:gd name="connsiteY31" fmla="*/ 202056 h 1348990"/>
              <a:gd name="connsiteX32" fmla="*/ 51176 w 1643111"/>
              <a:gd name="connsiteY32" fmla="*/ 180719 h 1348990"/>
              <a:gd name="connsiteX33" fmla="*/ 40509 w 1643111"/>
              <a:gd name="connsiteY33" fmla="*/ 159383 h 1348990"/>
              <a:gd name="connsiteX34" fmla="*/ 29840 w 1643111"/>
              <a:gd name="connsiteY34" fmla="*/ 136523 h 1348990"/>
              <a:gd name="connsiteX35" fmla="*/ 19173 w 1643111"/>
              <a:gd name="connsiteY35" fmla="*/ 115186 h 1348990"/>
              <a:gd name="connsiteX36" fmla="*/ 19173 w 1643111"/>
              <a:gd name="connsiteY36" fmla="*/ 93850 h 1348990"/>
              <a:gd name="connsiteX37" fmla="*/ 8504 w 1643111"/>
              <a:gd name="connsiteY37" fmla="*/ 72513 h 1348990"/>
              <a:gd name="connsiteX38" fmla="*/ 8504 w 1643111"/>
              <a:gd name="connsiteY38" fmla="*/ 8504 h 1348990"/>
              <a:gd name="connsiteX39" fmla="*/ 8504 w 1643111"/>
              <a:gd name="connsiteY39" fmla="*/ 759838 h 1348990"/>
              <a:gd name="connsiteX40" fmla="*/ 19173 w 1643111"/>
              <a:gd name="connsiteY40" fmla="*/ 781175 h 1348990"/>
              <a:gd name="connsiteX41" fmla="*/ 19173 w 1643111"/>
              <a:gd name="connsiteY41" fmla="*/ 802511 h 1348990"/>
              <a:gd name="connsiteX42" fmla="*/ 29840 w 1643111"/>
              <a:gd name="connsiteY42" fmla="*/ 823848 h 1348990"/>
              <a:gd name="connsiteX43" fmla="*/ 40509 w 1643111"/>
              <a:gd name="connsiteY43" fmla="*/ 845184 h 1348990"/>
              <a:gd name="connsiteX44" fmla="*/ 51176 w 1643111"/>
              <a:gd name="connsiteY44" fmla="*/ 868044 h 1348990"/>
              <a:gd name="connsiteX45" fmla="*/ 61845 w 1643111"/>
              <a:gd name="connsiteY45" fmla="*/ 889380 h 1348990"/>
              <a:gd name="connsiteX46" fmla="*/ 84704 w 1643111"/>
              <a:gd name="connsiteY46" fmla="*/ 910717 h 1348990"/>
              <a:gd name="connsiteX47" fmla="*/ 106040 w 1643111"/>
              <a:gd name="connsiteY47" fmla="*/ 953386 h 1348990"/>
              <a:gd name="connsiteX48" fmla="*/ 116709 w 1643111"/>
              <a:gd name="connsiteY48" fmla="*/ 974722 h 1348990"/>
              <a:gd name="connsiteX49" fmla="*/ 138045 w 1643111"/>
              <a:gd name="connsiteY49" fmla="*/ 996059 h 1348990"/>
              <a:gd name="connsiteX50" fmla="*/ 171573 w 1643111"/>
              <a:gd name="connsiteY50" fmla="*/ 1017395 h 1348990"/>
              <a:gd name="connsiteX51" fmla="*/ 192909 w 1643111"/>
              <a:gd name="connsiteY51" fmla="*/ 1038732 h 1348990"/>
              <a:gd name="connsiteX52" fmla="*/ 214245 w 1643111"/>
              <a:gd name="connsiteY52" fmla="*/ 1060068 h 1348990"/>
              <a:gd name="connsiteX53" fmla="*/ 235581 w 1643111"/>
              <a:gd name="connsiteY53" fmla="*/ 1081405 h 1348990"/>
              <a:gd name="connsiteX54" fmla="*/ 279776 w 1643111"/>
              <a:gd name="connsiteY54" fmla="*/ 1104264 h 1348990"/>
              <a:gd name="connsiteX55" fmla="*/ 311781 w 1643111"/>
              <a:gd name="connsiteY55" fmla="*/ 1125601 h 1348990"/>
              <a:gd name="connsiteX56" fmla="*/ 333116 w 1643111"/>
              <a:gd name="connsiteY56" fmla="*/ 1125601 h 1348990"/>
              <a:gd name="connsiteX57" fmla="*/ 366645 w 1643111"/>
              <a:gd name="connsiteY57" fmla="*/ 1146937 h 1348990"/>
              <a:gd name="connsiteX58" fmla="*/ 409316 w 1643111"/>
              <a:gd name="connsiteY58" fmla="*/ 1168270 h 1348990"/>
              <a:gd name="connsiteX59" fmla="*/ 441319 w 1643111"/>
              <a:gd name="connsiteY59" fmla="*/ 1189606 h 1348990"/>
              <a:gd name="connsiteX60" fmla="*/ 474847 w 1643111"/>
              <a:gd name="connsiteY60" fmla="*/ 1189606 h 1348990"/>
              <a:gd name="connsiteX61" fmla="*/ 517519 w 1643111"/>
              <a:gd name="connsiteY61" fmla="*/ 1210943 h 1348990"/>
              <a:gd name="connsiteX62" fmla="*/ 561716 w 1643111"/>
              <a:gd name="connsiteY62" fmla="*/ 1232279 h 1348990"/>
              <a:gd name="connsiteX63" fmla="*/ 604388 w 1643111"/>
              <a:gd name="connsiteY63" fmla="*/ 1253616 h 1348990"/>
              <a:gd name="connsiteX64" fmla="*/ 637917 w 1643111"/>
              <a:gd name="connsiteY64" fmla="*/ 1253616 h 1348990"/>
              <a:gd name="connsiteX65" fmla="*/ 691257 w 1643111"/>
              <a:gd name="connsiteY65" fmla="*/ 1274952 h 1348990"/>
              <a:gd name="connsiteX66" fmla="*/ 735452 w 1643111"/>
              <a:gd name="connsiteY66" fmla="*/ 1274952 h 1348990"/>
              <a:gd name="connsiteX67" fmla="*/ 778124 w 1643111"/>
              <a:gd name="connsiteY67" fmla="*/ 1296289 h 1348990"/>
              <a:gd name="connsiteX68" fmla="*/ 875654 w 1643111"/>
              <a:gd name="connsiteY68" fmla="*/ 1296289 h 1348990"/>
              <a:gd name="connsiteX69" fmla="*/ 919847 w 1643111"/>
              <a:gd name="connsiteY69" fmla="*/ 1317625 h 1348990"/>
              <a:gd name="connsiteX70" fmla="*/ 1060055 w 1643111"/>
              <a:gd name="connsiteY70" fmla="*/ 1317625 h 1348990"/>
              <a:gd name="connsiteX71" fmla="*/ 1102734 w 1643111"/>
              <a:gd name="connsiteY71" fmla="*/ 1340485 h 1348990"/>
              <a:gd name="connsiteX72" fmla="*/ 1342003 w 1643111"/>
              <a:gd name="connsiteY72" fmla="*/ 1340485 h 1348990"/>
              <a:gd name="connsiteX73" fmla="*/ 1407526 w 1643111"/>
              <a:gd name="connsiteY73" fmla="*/ 1317625 h 1348990"/>
              <a:gd name="connsiteX74" fmla="*/ 1537079 w 1643111"/>
              <a:gd name="connsiteY74" fmla="*/ 1317625 h 1348990"/>
              <a:gd name="connsiteX75" fmla="*/ 1591947 w 1643111"/>
              <a:gd name="connsiteY75" fmla="*/ 1296289 h 1348990"/>
              <a:gd name="connsiteX76" fmla="*/ 1634607 w 1643111"/>
              <a:gd name="connsiteY76" fmla="*/ 1296289 h 1348990"/>
              <a:gd name="connsiteX77" fmla="*/ 1634607 w 1643111"/>
              <a:gd name="connsiteY77" fmla="*/ 608964 h 13489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</a:cxnLst>
            <a:rect l="l" t="t" r="r" b="b"/>
            <a:pathLst>
              <a:path w="1643111" h="1348990">
                <a:moveTo>
                  <a:pt x="1634607" y="608964"/>
                </a:moveTo>
                <a:lnTo>
                  <a:pt x="1591947" y="608964"/>
                </a:lnTo>
                <a:lnTo>
                  <a:pt x="1537079" y="631824"/>
                </a:lnTo>
                <a:lnTo>
                  <a:pt x="1407526" y="631824"/>
                </a:lnTo>
                <a:lnTo>
                  <a:pt x="1342003" y="653160"/>
                </a:lnTo>
                <a:lnTo>
                  <a:pt x="1102734" y="653160"/>
                </a:lnTo>
                <a:lnTo>
                  <a:pt x="1060055" y="631824"/>
                </a:lnTo>
                <a:lnTo>
                  <a:pt x="919847" y="631824"/>
                </a:lnTo>
                <a:lnTo>
                  <a:pt x="875654" y="608964"/>
                </a:lnTo>
                <a:lnTo>
                  <a:pt x="778124" y="608964"/>
                </a:lnTo>
                <a:lnTo>
                  <a:pt x="735452" y="587627"/>
                </a:lnTo>
                <a:lnTo>
                  <a:pt x="691257" y="587627"/>
                </a:lnTo>
                <a:lnTo>
                  <a:pt x="637917" y="566291"/>
                </a:lnTo>
                <a:lnTo>
                  <a:pt x="604388" y="566291"/>
                </a:lnTo>
                <a:lnTo>
                  <a:pt x="561716" y="544954"/>
                </a:lnTo>
                <a:lnTo>
                  <a:pt x="517519" y="523618"/>
                </a:lnTo>
                <a:lnTo>
                  <a:pt x="474847" y="502281"/>
                </a:lnTo>
                <a:lnTo>
                  <a:pt x="441319" y="502281"/>
                </a:lnTo>
                <a:lnTo>
                  <a:pt x="409316" y="480945"/>
                </a:lnTo>
                <a:lnTo>
                  <a:pt x="366645" y="459608"/>
                </a:lnTo>
                <a:lnTo>
                  <a:pt x="333116" y="438276"/>
                </a:lnTo>
                <a:lnTo>
                  <a:pt x="311781" y="438276"/>
                </a:lnTo>
                <a:lnTo>
                  <a:pt x="279776" y="416940"/>
                </a:lnTo>
                <a:lnTo>
                  <a:pt x="235581" y="395603"/>
                </a:lnTo>
                <a:lnTo>
                  <a:pt x="214245" y="372743"/>
                </a:lnTo>
                <a:lnTo>
                  <a:pt x="192909" y="351407"/>
                </a:lnTo>
                <a:lnTo>
                  <a:pt x="171573" y="330070"/>
                </a:lnTo>
                <a:lnTo>
                  <a:pt x="138045" y="308734"/>
                </a:lnTo>
                <a:lnTo>
                  <a:pt x="116709" y="287397"/>
                </a:lnTo>
                <a:lnTo>
                  <a:pt x="106040" y="266061"/>
                </a:lnTo>
                <a:lnTo>
                  <a:pt x="84704" y="223388"/>
                </a:lnTo>
                <a:lnTo>
                  <a:pt x="61845" y="202056"/>
                </a:lnTo>
                <a:lnTo>
                  <a:pt x="51176" y="180719"/>
                </a:lnTo>
                <a:lnTo>
                  <a:pt x="40509" y="159383"/>
                </a:lnTo>
                <a:lnTo>
                  <a:pt x="29840" y="136523"/>
                </a:lnTo>
                <a:lnTo>
                  <a:pt x="19173" y="115186"/>
                </a:lnTo>
                <a:lnTo>
                  <a:pt x="19173" y="93850"/>
                </a:lnTo>
                <a:lnTo>
                  <a:pt x="8504" y="72513"/>
                </a:lnTo>
                <a:lnTo>
                  <a:pt x="8504" y="8504"/>
                </a:lnTo>
                <a:lnTo>
                  <a:pt x="8504" y="759838"/>
                </a:lnTo>
                <a:lnTo>
                  <a:pt x="19173" y="781175"/>
                </a:lnTo>
                <a:lnTo>
                  <a:pt x="19173" y="802511"/>
                </a:lnTo>
                <a:lnTo>
                  <a:pt x="29840" y="823848"/>
                </a:lnTo>
                <a:lnTo>
                  <a:pt x="40509" y="845184"/>
                </a:lnTo>
                <a:lnTo>
                  <a:pt x="51176" y="868044"/>
                </a:lnTo>
                <a:lnTo>
                  <a:pt x="61845" y="889380"/>
                </a:lnTo>
                <a:lnTo>
                  <a:pt x="84704" y="910717"/>
                </a:lnTo>
                <a:lnTo>
                  <a:pt x="106040" y="953386"/>
                </a:lnTo>
                <a:lnTo>
                  <a:pt x="116709" y="974722"/>
                </a:lnTo>
                <a:lnTo>
                  <a:pt x="138045" y="996059"/>
                </a:lnTo>
                <a:lnTo>
                  <a:pt x="171573" y="1017395"/>
                </a:lnTo>
                <a:lnTo>
                  <a:pt x="192909" y="1038732"/>
                </a:lnTo>
                <a:lnTo>
                  <a:pt x="214245" y="1060068"/>
                </a:lnTo>
                <a:lnTo>
                  <a:pt x="235581" y="1081405"/>
                </a:lnTo>
                <a:lnTo>
                  <a:pt x="279776" y="1104264"/>
                </a:lnTo>
                <a:lnTo>
                  <a:pt x="311781" y="1125601"/>
                </a:lnTo>
                <a:lnTo>
                  <a:pt x="333116" y="1125601"/>
                </a:lnTo>
                <a:lnTo>
                  <a:pt x="366645" y="1146937"/>
                </a:lnTo>
                <a:lnTo>
                  <a:pt x="409316" y="1168270"/>
                </a:lnTo>
                <a:lnTo>
                  <a:pt x="441319" y="1189606"/>
                </a:lnTo>
                <a:lnTo>
                  <a:pt x="474847" y="1189606"/>
                </a:lnTo>
                <a:lnTo>
                  <a:pt x="517519" y="1210943"/>
                </a:lnTo>
                <a:lnTo>
                  <a:pt x="561716" y="1232279"/>
                </a:lnTo>
                <a:lnTo>
                  <a:pt x="604388" y="1253616"/>
                </a:lnTo>
                <a:lnTo>
                  <a:pt x="637917" y="1253616"/>
                </a:lnTo>
                <a:lnTo>
                  <a:pt x="691257" y="1274952"/>
                </a:lnTo>
                <a:lnTo>
                  <a:pt x="735452" y="1274952"/>
                </a:lnTo>
                <a:lnTo>
                  <a:pt x="778124" y="1296289"/>
                </a:lnTo>
                <a:lnTo>
                  <a:pt x="875654" y="1296289"/>
                </a:lnTo>
                <a:lnTo>
                  <a:pt x="919847" y="1317625"/>
                </a:lnTo>
                <a:lnTo>
                  <a:pt x="1060055" y="1317625"/>
                </a:lnTo>
                <a:lnTo>
                  <a:pt x="1102734" y="1340485"/>
                </a:lnTo>
                <a:lnTo>
                  <a:pt x="1342003" y="1340485"/>
                </a:lnTo>
                <a:lnTo>
                  <a:pt x="1407526" y="1317625"/>
                </a:lnTo>
                <a:lnTo>
                  <a:pt x="1537079" y="1317625"/>
                </a:lnTo>
                <a:lnTo>
                  <a:pt x="1591947" y="1296289"/>
                </a:lnTo>
                <a:lnTo>
                  <a:pt x="1634607" y="1296289"/>
                </a:lnTo>
                <a:lnTo>
                  <a:pt x="1634607" y="60896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85553" y="1883664"/>
            <a:ext cx="1626108" cy="880871"/>
          </a:xfrm>
          <a:custGeom>
            <a:avLst/>
            <a:gdLst>
              <a:gd name="connsiteX0" fmla="*/ 1626108 w 1626108"/>
              <a:gd name="connsiteY0" fmla="*/ 836675 h 880871"/>
              <a:gd name="connsiteX1" fmla="*/ 1583436 w 1626108"/>
              <a:gd name="connsiteY1" fmla="*/ 836675 h 880871"/>
              <a:gd name="connsiteX2" fmla="*/ 1528572 w 1626108"/>
              <a:gd name="connsiteY2" fmla="*/ 859535 h 880871"/>
              <a:gd name="connsiteX3" fmla="*/ 1441703 w 1626108"/>
              <a:gd name="connsiteY3" fmla="*/ 859535 h 880871"/>
              <a:gd name="connsiteX4" fmla="*/ 1376172 w 1626108"/>
              <a:gd name="connsiteY4" fmla="*/ 880871 h 880871"/>
              <a:gd name="connsiteX5" fmla="*/ 1094231 w 1626108"/>
              <a:gd name="connsiteY5" fmla="*/ 880871 h 880871"/>
              <a:gd name="connsiteX6" fmla="*/ 1030224 w 1626108"/>
              <a:gd name="connsiteY6" fmla="*/ 859535 h 880871"/>
              <a:gd name="connsiteX7" fmla="*/ 888491 w 1626108"/>
              <a:gd name="connsiteY7" fmla="*/ 859535 h 880871"/>
              <a:gd name="connsiteX8" fmla="*/ 845819 w 1626108"/>
              <a:gd name="connsiteY8" fmla="*/ 836675 h 880871"/>
              <a:gd name="connsiteX9" fmla="*/ 801624 w 1626108"/>
              <a:gd name="connsiteY9" fmla="*/ 836675 h 880871"/>
              <a:gd name="connsiteX10" fmla="*/ 748284 w 1626108"/>
              <a:gd name="connsiteY10" fmla="*/ 815339 h 880871"/>
              <a:gd name="connsiteX11" fmla="*/ 672084 w 1626108"/>
              <a:gd name="connsiteY11" fmla="*/ 815339 h 880871"/>
              <a:gd name="connsiteX12" fmla="*/ 606552 w 1626108"/>
              <a:gd name="connsiteY12" fmla="*/ 794003 h 880871"/>
              <a:gd name="connsiteX13" fmla="*/ 574547 w 1626108"/>
              <a:gd name="connsiteY13" fmla="*/ 772667 h 880871"/>
              <a:gd name="connsiteX14" fmla="*/ 542543 w 1626108"/>
              <a:gd name="connsiteY14" fmla="*/ 772667 h 880871"/>
              <a:gd name="connsiteX15" fmla="*/ 487680 w 1626108"/>
              <a:gd name="connsiteY15" fmla="*/ 751331 h 880871"/>
              <a:gd name="connsiteX16" fmla="*/ 455675 w 1626108"/>
              <a:gd name="connsiteY16" fmla="*/ 729995 h 880871"/>
              <a:gd name="connsiteX17" fmla="*/ 422147 w 1626108"/>
              <a:gd name="connsiteY17" fmla="*/ 729995 h 880871"/>
              <a:gd name="connsiteX18" fmla="*/ 368808 w 1626108"/>
              <a:gd name="connsiteY18" fmla="*/ 687323 h 880871"/>
              <a:gd name="connsiteX19" fmla="*/ 347472 w 1626108"/>
              <a:gd name="connsiteY19" fmla="*/ 687323 h 880871"/>
              <a:gd name="connsiteX20" fmla="*/ 313944 w 1626108"/>
              <a:gd name="connsiteY20" fmla="*/ 665987 h 880871"/>
              <a:gd name="connsiteX21" fmla="*/ 281939 w 1626108"/>
              <a:gd name="connsiteY21" fmla="*/ 644651 h 880871"/>
              <a:gd name="connsiteX22" fmla="*/ 249936 w 1626108"/>
              <a:gd name="connsiteY22" fmla="*/ 623315 h 880871"/>
              <a:gd name="connsiteX23" fmla="*/ 216408 w 1626108"/>
              <a:gd name="connsiteY23" fmla="*/ 600455 h 880871"/>
              <a:gd name="connsiteX24" fmla="*/ 195072 w 1626108"/>
              <a:gd name="connsiteY24" fmla="*/ 579119 h 880871"/>
              <a:gd name="connsiteX25" fmla="*/ 163068 w 1626108"/>
              <a:gd name="connsiteY25" fmla="*/ 557783 h 880871"/>
              <a:gd name="connsiteX26" fmla="*/ 140208 w 1626108"/>
              <a:gd name="connsiteY26" fmla="*/ 536447 h 880871"/>
              <a:gd name="connsiteX27" fmla="*/ 118872 w 1626108"/>
              <a:gd name="connsiteY27" fmla="*/ 515111 h 880871"/>
              <a:gd name="connsiteX28" fmla="*/ 97536 w 1626108"/>
              <a:gd name="connsiteY28" fmla="*/ 493775 h 880871"/>
              <a:gd name="connsiteX29" fmla="*/ 76200 w 1626108"/>
              <a:gd name="connsiteY29" fmla="*/ 472439 h 880871"/>
              <a:gd name="connsiteX30" fmla="*/ 65532 w 1626108"/>
              <a:gd name="connsiteY30" fmla="*/ 451103 h 880871"/>
              <a:gd name="connsiteX31" fmla="*/ 42672 w 1626108"/>
              <a:gd name="connsiteY31" fmla="*/ 408431 h 880871"/>
              <a:gd name="connsiteX32" fmla="*/ 32004 w 1626108"/>
              <a:gd name="connsiteY32" fmla="*/ 387095 h 880871"/>
              <a:gd name="connsiteX33" fmla="*/ 21336 w 1626108"/>
              <a:gd name="connsiteY33" fmla="*/ 364235 h 880871"/>
              <a:gd name="connsiteX34" fmla="*/ 10668 w 1626108"/>
              <a:gd name="connsiteY34" fmla="*/ 342900 h 880871"/>
              <a:gd name="connsiteX35" fmla="*/ 10668 w 1626108"/>
              <a:gd name="connsiteY35" fmla="*/ 321563 h 880871"/>
              <a:gd name="connsiteX36" fmla="*/ 0 w 1626108"/>
              <a:gd name="connsiteY36" fmla="*/ 300227 h 880871"/>
              <a:gd name="connsiteX37" fmla="*/ 0 w 1626108"/>
              <a:gd name="connsiteY37" fmla="*/ 193547 h 880871"/>
              <a:gd name="connsiteX38" fmla="*/ 10668 w 1626108"/>
              <a:gd name="connsiteY38" fmla="*/ 172211 h 880871"/>
              <a:gd name="connsiteX39" fmla="*/ 10668 w 1626108"/>
              <a:gd name="connsiteY39" fmla="*/ 149351 h 880871"/>
              <a:gd name="connsiteX40" fmla="*/ 21336 w 1626108"/>
              <a:gd name="connsiteY40" fmla="*/ 128015 h 880871"/>
              <a:gd name="connsiteX41" fmla="*/ 32004 w 1626108"/>
              <a:gd name="connsiteY41" fmla="*/ 85343 h 880871"/>
              <a:gd name="connsiteX42" fmla="*/ 42672 w 1626108"/>
              <a:gd name="connsiteY42" fmla="*/ 64007 h 880871"/>
              <a:gd name="connsiteX43" fmla="*/ 53339 w 1626108"/>
              <a:gd name="connsiteY43" fmla="*/ 42671 h 880871"/>
              <a:gd name="connsiteX44" fmla="*/ 76200 w 1626108"/>
              <a:gd name="connsiteY44" fmla="*/ 21335 h 880871"/>
              <a:gd name="connsiteX45" fmla="*/ 97536 w 1626108"/>
              <a:gd name="connsiteY45" fmla="*/ 0 h 880871"/>
              <a:gd name="connsiteX46" fmla="*/ 1225296 w 1626108"/>
              <a:gd name="connsiteY46" fmla="*/ 236219 h 880871"/>
              <a:gd name="connsiteX47" fmla="*/ 1626108 w 1626108"/>
              <a:gd name="connsiteY47" fmla="*/ 836675 h 8808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1626108" h="880871">
                <a:moveTo>
                  <a:pt x="1626108" y="836675"/>
                </a:moveTo>
                <a:lnTo>
                  <a:pt x="1583436" y="836675"/>
                </a:lnTo>
                <a:lnTo>
                  <a:pt x="1528572" y="859535"/>
                </a:lnTo>
                <a:lnTo>
                  <a:pt x="1441703" y="859535"/>
                </a:lnTo>
                <a:lnTo>
                  <a:pt x="1376172" y="880871"/>
                </a:lnTo>
                <a:lnTo>
                  <a:pt x="1094231" y="880871"/>
                </a:lnTo>
                <a:lnTo>
                  <a:pt x="1030224" y="859535"/>
                </a:lnTo>
                <a:lnTo>
                  <a:pt x="888491" y="859535"/>
                </a:lnTo>
                <a:lnTo>
                  <a:pt x="845819" y="836675"/>
                </a:lnTo>
                <a:lnTo>
                  <a:pt x="801624" y="836675"/>
                </a:lnTo>
                <a:lnTo>
                  <a:pt x="748284" y="815339"/>
                </a:lnTo>
                <a:lnTo>
                  <a:pt x="672084" y="815339"/>
                </a:lnTo>
                <a:lnTo>
                  <a:pt x="606552" y="794003"/>
                </a:lnTo>
                <a:lnTo>
                  <a:pt x="574547" y="772667"/>
                </a:lnTo>
                <a:lnTo>
                  <a:pt x="542543" y="772667"/>
                </a:lnTo>
                <a:lnTo>
                  <a:pt x="487680" y="751331"/>
                </a:lnTo>
                <a:lnTo>
                  <a:pt x="455675" y="729995"/>
                </a:lnTo>
                <a:lnTo>
                  <a:pt x="422147" y="729995"/>
                </a:lnTo>
                <a:lnTo>
                  <a:pt x="368808" y="687323"/>
                </a:lnTo>
                <a:lnTo>
                  <a:pt x="347472" y="687323"/>
                </a:lnTo>
                <a:lnTo>
                  <a:pt x="313944" y="665987"/>
                </a:lnTo>
                <a:lnTo>
                  <a:pt x="281939" y="644651"/>
                </a:lnTo>
                <a:lnTo>
                  <a:pt x="249936" y="623315"/>
                </a:lnTo>
                <a:lnTo>
                  <a:pt x="216408" y="600455"/>
                </a:lnTo>
                <a:lnTo>
                  <a:pt x="195072" y="579119"/>
                </a:lnTo>
                <a:lnTo>
                  <a:pt x="163068" y="557783"/>
                </a:lnTo>
                <a:lnTo>
                  <a:pt x="140208" y="536447"/>
                </a:lnTo>
                <a:lnTo>
                  <a:pt x="118872" y="515111"/>
                </a:lnTo>
                <a:lnTo>
                  <a:pt x="97536" y="493775"/>
                </a:lnTo>
                <a:lnTo>
                  <a:pt x="76200" y="472439"/>
                </a:lnTo>
                <a:lnTo>
                  <a:pt x="65532" y="451103"/>
                </a:lnTo>
                <a:lnTo>
                  <a:pt x="42672" y="408431"/>
                </a:lnTo>
                <a:lnTo>
                  <a:pt x="32004" y="387095"/>
                </a:lnTo>
                <a:lnTo>
                  <a:pt x="21336" y="364235"/>
                </a:lnTo>
                <a:lnTo>
                  <a:pt x="10668" y="342900"/>
                </a:lnTo>
                <a:lnTo>
                  <a:pt x="10668" y="321563"/>
                </a:lnTo>
                <a:lnTo>
                  <a:pt x="0" y="300227"/>
                </a:lnTo>
                <a:lnTo>
                  <a:pt x="0" y="193547"/>
                </a:lnTo>
                <a:lnTo>
                  <a:pt x="10668" y="172211"/>
                </a:lnTo>
                <a:lnTo>
                  <a:pt x="10668" y="149351"/>
                </a:lnTo>
                <a:lnTo>
                  <a:pt x="21336" y="128015"/>
                </a:lnTo>
                <a:lnTo>
                  <a:pt x="32004" y="85343"/>
                </a:lnTo>
                <a:lnTo>
                  <a:pt x="42672" y="64007"/>
                </a:lnTo>
                <a:lnTo>
                  <a:pt x="53339" y="42671"/>
                </a:lnTo>
                <a:lnTo>
                  <a:pt x="76200" y="21335"/>
                </a:lnTo>
                <a:lnTo>
                  <a:pt x="97536" y="0"/>
                </a:lnTo>
                <a:lnTo>
                  <a:pt x="1225296" y="236219"/>
                </a:lnTo>
                <a:lnTo>
                  <a:pt x="1626108" y="836675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7048" y="1875162"/>
            <a:ext cx="1643111" cy="897885"/>
          </a:xfrm>
          <a:custGeom>
            <a:avLst/>
            <a:gdLst>
              <a:gd name="connsiteX0" fmla="*/ 1634607 w 1643111"/>
              <a:gd name="connsiteY0" fmla="*/ 845184 h 897885"/>
              <a:gd name="connsiteX1" fmla="*/ 1591947 w 1643111"/>
              <a:gd name="connsiteY1" fmla="*/ 845184 h 897885"/>
              <a:gd name="connsiteX2" fmla="*/ 1537079 w 1643111"/>
              <a:gd name="connsiteY2" fmla="*/ 868044 h 897885"/>
              <a:gd name="connsiteX3" fmla="*/ 1450206 w 1643111"/>
              <a:gd name="connsiteY3" fmla="*/ 868044 h 897885"/>
              <a:gd name="connsiteX4" fmla="*/ 1384683 w 1643111"/>
              <a:gd name="connsiteY4" fmla="*/ 889380 h 897885"/>
              <a:gd name="connsiteX5" fmla="*/ 1102734 w 1643111"/>
              <a:gd name="connsiteY5" fmla="*/ 889380 h 897885"/>
              <a:gd name="connsiteX6" fmla="*/ 1038725 w 1643111"/>
              <a:gd name="connsiteY6" fmla="*/ 868044 h 897885"/>
              <a:gd name="connsiteX7" fmla="*/ 897004 w 1643111"/>
              <a:gd name="connsiteY7" fmla="*/ 868044 h 897885"/>
              <a:gd name="connsiteX8" fmla="*/ 854324 w 1643111"/>
              <a:gd name="connsiteY8" fmla="*/ 845184 h 897885"/>
              <a:gd name="connsiteX9" fmla="*/ 810129 w 1643111"/>
              <a:gd name="connsiteY9" fmla="*/ 845184 h 897885"/>
              <a:gd name="connsiteX10" fmla="*/ 756788 w 1643111"/>
              <a:gd name="connsiteY10" fmla="*/ 823848 h 897885"/>
              <a:gd name="connsiteX11" fmla="*/ 680588 w 1643111"/>
              <a:gd name="connsiteY11" fmla="*/ 823848 h 897885"/>
              <a:gd name="connsiteX12" fmla="*/ 615057 w 1643111"/>
              <a:gd name="connsiteY12" fmla="*/ 802511 h 897885"/>
              <a:gd name="connsiteX13" fmla="*/ 583052 w 1643111"/>
              <a:gd name="connsiteY13" fmla="*/ 781175 h 897885"/>
              <a:gd name="connsiteX14" fmla="*/ 551047 w 1643111"/>
              <a:gd name="connsiteY14" fmla="*/ 781175 h 897885"/>
              <a:gd name="connsiteX15" fmla="*/ 496183 w 1643111"/>
              <a:gd name="connsiteY15" fmla="*/ 759838 h 897885"/>
              <a:gd name="connsiteX16" fmla="*/ 464181 w 1643111"/>
              <a:gd name="connsiteY16" fmla="*/ 738502 h 897885"/>
              <a:gd name="connsiteX17" fmla="*/ 430652 w 1643111"/>
              <a:gd name="connsiteY17" fmla="*/ 738502 h 897885"/>
              <a:gd name="connsiteX18" fmla="*/ 377312 w 1643111"/>
              <a:gd name="connsiteY18" fmla="*/ 695829 h 897885"/>
              <a:gd name="connsiteX19" fmla="*/ 355976 w 1643111"/>
              <a:gd name="connsiteY19" fmla="*/ 695829 h 897885"/>
              <a:gd name="connsiteX20" fmla="*/ 322447 w 1643111"/>
              <a:gd name="connsiteY20" fmla="*/ 674497 h 897885"/>
              <a:gd name="connsiteX21" fmla="*/ 290445 w 1643111"/>
              <a:gd name="connsiteY21" fmla="*/ 653160 h 897885"/>
              <a:gd name="connsiteX22" fmla="*/ 258440 w 1643111"/>
              <a:gd name="connsiteY22" fmla="*/ 631824 h 897885"/>
              <a:gd name="connsiteX23" fmla="*/ 224912 w 1643111"/>
              <a:gd name="connsiteY23" fmla="*/ 608964 h 897885"/>
              <a:gd name="connsiteX24" fmla="*/ 203576 w 1643111"/>
              <a:gd name="connsiteY24" fmla="*/ 587627 h 897885"/>
              <a:gd name="connsiteX25" fmla="*/ 171573 w 1643111"/>
              <a:gd name="connsiteY25" fmla="*/ 566291 h 897885"/>
              <a:gd name="connsiteX26" fmla="*/ 148712 w 1643111"/>
              <a:gd name="connsiteY26" fmla="*/ 544954 h 897885"/>
              <a:gd name="connsiteX27" fmla="*/ 127376 w 1643111"/>
              <a:gd name="connsiteY27" fmla="*/ 523618 h 897885"/>
              <a:gd name="connsiteX28" fmla="*/ 106040 w 1643111"/>
              <a:gd name="connsiteY28" fmla="*/ 502281 h 897885"/>
              <a:gd name="connsiteX29" fmla="*/ 84704 w 1643111"/>
              <a:gd name="connsiteY29" fmla="*/ 480945 h 897885"/>
              <a:gd name="connsiteX30" fmla="*/ 74035 w 1643111"/>
              <a:gd name="connsiteY30" fmla="*/ 459608 h 897885"/>
              <a:gd name="connsiteX31" fmla="*/ 51176 w 1643111"/>
              <a:gd name="connsiteY31" fmla="*/ 416940 h 897885"/>
              <a:gd name="connsiteX32" fmla="*/ 40509 w 1643111"/>
              <a:gd name="connsiteY32" fmla="*/ 395603 h 897885"/>
              <a:gd name="connsiteX33" fmla="*/ 29840 w 1643111"/>
              <a:gd name="connsiteY33" fmla="*/ 372743 h 897885"/>
              <a:gd name="connsiteX34" fmla="*/ 19173 w 1643111"/>
              <a:gd name="connsiteY34" fmla="*/ 351407 h 897885"/>
              <a:gd name="connsiteX35" fmla="*/ 19173 w 1643111"/>
              <a:gd name="connsiteY35" fmla="*/ 330070 h 897885"/>
              <a:gd name="connsiteX36" fmla="*/ 8504 w 1643111"/>
              <a:gd name="connsiteY36" fmla="*/ 308734 h 897885"/>
              <a:gd name="connsiteX37" fmla="*/ 8504 w 1643111"/>
              <a:gd name="connsiteY37" fmla="*/ 202052 h 897885"/>
              <a:gd name="connsiteX38" fmla="*/ 19173 w 1643111"/>
              <a:gd name="connsiteY38" fmla="*/ 180719 h 897885"/>
              <a:gd name="connsiteX39" fmla="*/ 19173 w 1643111"/>
              <a:gd name="connsiteY39" fmla="*/ 157859 h 897885"/>
              <a:gd name="connsiteX40" fmla="*/ 29840 w 1643111"/>
              <a:gd name="connsiteY40" fmla="*/ 136523 h 897885"/>
              <a:gd name="connsiteX41" fmla="*/ 40509 w 1643111"/>
              <a:gd name="connsiteY41" fmla="*/ 93850 h 897885"/>
              <a:gd name="connsiteX42" fmla="*/ 51176 w 1643111"/>
              <a:gd name="connsiteY42" fmla="*/ 72513 h 897885"/>
              <a:gd name="connsiteX43" fmla="*/ 61845 w 1643111"/>
              <a:gd name="connsiteY43" fmla="*/ 51177 h 897885"/>
              <a:gd name="connsiteX44" fmla="*/ 84704 w 1643111"/>
              <a:gd name="connsiteY44" fmla="*/ 29841 h 897885"/>
              <a:gd name="connsiteX45" fmla="*/ 106040 w 1643111"/>
              <a:gd name="connsiteY45" fmla="*/ 8504 h 897885"/>
              <a:gd name="connsiteX46" fmla="*/ 1233801 w 1643111"/>
              <a:gd name="connsiteY46" fmla="*/ 244724 h 897885"/>
              <a:gd name="connsiteX47" fmla="*/ 1634607 w 1643111"/>
              <a:gd name="connsiteY47" fmla="*/ 845184 h 8978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</a:cxnLst>
            <a:rect l="l" t="t" r="r" b="b"/>
            <a:pathLst>
              <a:path w="1643111" h="897885">
                <a:moveTo>
                  <a:pt x="1634607" y="845184"/>
                </a:moveTo>
                <a:lnTo>
                  <a:pt x="1591947" y="845184"/>
                </a:lnTo>
                <a:lnTo>
                  <a:pt x="1537079" y="868044"/>
                </a:lnTo>
                <a:lnTo>
                  <a:pt x="1450206" y="868044"/>
                </a:lnTo>
                <a:lnTo>
                  <a:pt x="1384683" y="889380"/>
                </a:lnTo>
                <a:lnTo>
                  <a:pt x="1102734" y="889380"/>
                </a:lnTo>
                <a:lnTo>
                  <a:pt x="1038725" y="868044"/>
                </a:lnTo>
                <a:lnTo>
                  <a:pt x="897004" y="868044"/>
                </a:lnTo>
                <a:lnTo>
                  <a:pt x="854324" y="845184"/>
                </a:lnTo>
                <a:lnTo>
                  <a:pt x="810129" y="845184"/>
                </a:lnTo>
                <a:lnTo>
                  <a:pt x="756788" y="823848"/>
                </a:lnTo>
                <a:lnTo>
                  <a:pt x="680588" y="823848"/>
                </a:lnTo>
                <a:lnTo>
                  <a:pt x="615057" y="802511"/>
                </a:lnTo>
                <a:lnTo>
                  <a:pt x="583052" y="781175"/>
                </a:lnTo>
                <a:lnTo>
                  <a:pt x="551047" y="781175"/>
                </a:lnTo>
                <a:lnTo>
                  <a:pt x="496183" y="759838"/>
                </a:lnTo>
                <a:lnTo>
                  <a:pt x="464181" y="738502"/>
                </a:lnTo>
                <a:lnTo>
                  <a:pt x="430652" y="738502"/>
                </a:lnTo>
                <a:lnTo>
                  <a:pt x="377312" y="695829"/>
                </a:lnTo>
                <a:lnTo>
                  <a:pt x="355976" y="695829"/>
                </a:lnTo>
                <a:lnTo>
                  <a:pt x="322447" y="674497"/>
                </a:lnTo>
                <a:lnTo>
                  <a:pt x="290445" y="653160"/>
                </a:lnTo>
                <a:lnTo>
                  <a:pt x="258440" y="631824"/>
                </a:lnTo>
                <a:lnTo>
                  <a:pt x="224912" y="608964"/>
                </a:lnTo>
                <a:lnTo>
                  <a:pt x="203576" y="587627"/>
                </a:lnTo>
                <a:lnTo>
                  <a:pt x="171573" y="566291"/>
                </a:lnTo>
                <a:lnTo>
                  <a:pt x="148712" y="544954"/>
                </a:lnTo>
                <a:lnTo>
                  <a:pt x="127376" y="523618"/>
                </a:lnTo>
                <a:lnTo>
                  <a:pt x="106040" y="502281"/>
                </a:lnTo>
                <a:lnTo>
                  <a:pt x="84704" y="480945"/>
                </a:lnTo>
                <a:lnTo>
                  <a:pt x="74035" y="459608"/>
                </a:lnTo>
                <a:lnTo>
                  <a:pt x="51176" y="416940"/>
                </a:lnTo>
                <a:lnTo>
                  <a:pt x="40509" y="395603"/>
                </a:lnTo>
                <a:lnTo>
                  <a:pt x="29840" y="372743"/>
                </a:lnTo>
                <a:lnTo>
                  <a:pt x="19173" y="351407"/>
                </a:lnTo>
                <a:lnTo>
                  <a:pt x="19173" y="330070"/>
                </a:lnTo>
                <a:lnTo>
                  <a:pt x="8504" y="308734"/>
                </a:lnTo>
                <a:lnTo>
                  <a:pt x="8504" y="202052"/>
                </a:lnTo>
                <a:lnTo>
                  <a:pt x="19173" y="180719"/>
                </a:lnTo>
                <a:lnTo>
                  <a:pt x="19173" y="157859"/>
                </a:lnTo>
                <a:lnTo>
                  <a:pt x="29840" y="136523"/>
                </a:lnTo>
                <a:lnTo>
                  <a:pt x="40509" y="93850"/>
                </a:lnTo>
                <a:lnTo>
                  <a:pt x="51176" y="72513"/>
                </a:lnTo>
                <a:lnTo>
                  <a:pt x="61845" y="51177"/>
                </a:lnTo>
                <a:lnTo>
                  <a:pt x="84704" y="29841"/>
                </a:lnTo>
                <a:lnTo>
                  <a:pt x="106040" y="8504"/>
                </a:lnTo>
                <a:lnTo>
                  <a:pt x="1233801" y="244724"/>
                </a:lnTo>
                <a:lnTo>
                  <a:pt x="1634607" y="84518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63105" y="4022482"/>
            <a:ext cx="2943088" cy="1800102"/>
          </a:xfrm>
          <a:custGeom>
            <a:avLst/>
            <a:gdLst>
              <a:gd name="connsiteX0" fmla="*/ 8504 w 2943088"/>
              <a:gd name="connsiteY0" fmla="*/ 8504 h 1800102"/>
              <a:gd name="connsiteX1" fmla="*/ 2934584 w 2943088"/>
              <a:gd name="connsiteY1" fmla="*/ 8504 h 1800102"/>
              <a:gd name="connsiteX2" fmla="*/ 2934584 w 2943088"/>
              <a:gd name="connsiteY2" fmla="*/ 1791598 h 1800102"/>
              <a:gd name="connsiteX3" fmla="*/ 8504 w 2943088"/>
              <a:gd name="connsiteY3" fmla="*/ 1791598 h 1800102"/>
              <a:gd name="connsiteX4" fmla="*/ 8504 w 2943088"/>
              <a:gd name="connsiteY4" fmla="*/ 8504 h 18001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43088" h="1800102">
                <a:moveTo>
                  <a:pt x="8504" y="8504"/>
                </a:moveTo>
                <a:lnTo>
                  <a:pt x="2934584" y="8504"/>
                </a:lnTo>
                <a:lnTo>
                  <a:pt x="2934584" y="1791598"/>
                </a:lnTo>
                <a:lnTo>
                  <a:pt x="8504" y="1791598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4885" y="4160520"/>
            <a:ext cx="64008" cy="128015"/>
          </a:xfrm>
          <a:custGeom>
            <a:avLst/>
            <a:gdLst>
              <a:gd name="connsiteX0" fmla="*/ 0 w 64008"/>
              <a:gd name="connsiteY0" fmla="*/ 0 h 128015"/>
              <a:gd name="connsiteX1" fmla="*/ 0 w 64008"/>
              <a:gd name="connsiteY1" fmla="*/ 128015 h 128015"/>
              <a:gd name="connsiteX2" fmla="*/ 64007 w 64008"/>
              <a:gd name="connsiteY2" fmla="*/ 128015 h 128015"/>
              <a:gd name="connsiteX3" fmla="*/ 64007 w 64008"/>
              <a:gd name="connsiteY3" fmla="*/ 0 h 128015"/>
              <a:gd name="connsiteX4" fmla="*/ 0 w 64008"/>
              <a:gd name="connsiteY4" fmla="*/ 0 h 1280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008" h="128015">
                <a:moveTo>
                  <a:pt x="0" y="0"/>
                </a:moveTo>
                <a:lnTo>
                  <a:pt x="0" y="128015"/>
                </a:lnTo>
                <a:lnTo>
                  <a:pt x="64007" y="128015"/>
                </a:lnTo>
                <a:lnTo>
                  <a:pt x="64007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6379" y="4152008"/>
            <a:ext cx="81018" cy="145060"/>
          </a:xfrm>
          <a:custGeom>
            <a:avLst/>
            <a:gdLst>
              <a:gd name="connsiteX0" fmla="*/ 8504 w 81018"/>
              <a:gd name="connsiteY0" fmla="*/ 8504 h 145060"/>
              <a:gd name="connsiteX1" fmla="*/ 72514 w 81018"/>
              <a:gd name="connsiteY1" fmla="*/ 8504 h 145060"/>
              <a:gd name="connsiteX2" fmla="*/ 72514 w 81018"/>
              <a:gd name="connsiteY2" fmla="*/ 136556 h 145060"/>
              <a:gd name="connsiteX3" fmla="*/ 8504 w 81018"/>
              <a:gd name="connsiteY3" fmla="*/ 136556 h 145060"/>
              <a:gd name="connsiteX4" fmla="*/ 8504 w 81018"/>
              <a:gd name="connsiteY4" fmla="*/ 8504 h 1450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1018" h="145060">
                <a:moveTo>
                  <a:pt x="8504" y="8504"/>
                </a:moveTo>
                <a:lnTo>
                  <a:pt x="72514" y="8504"/>
                </a:lnTo>
                <a:lnTo>
                  <a:pt x="72514" y="136556"/>
                </a:lnTo>
                <a:lnTo>
                  <a:pt x="8504" y="136556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4885" y="4503420"/>
            <a:ext cx="64008" cy="129540"/>
          </a:xfrm>
          <a:custGeom>
            <a:avLst/>
            <a:gdLst>
              <a:gd name="connsiteX0" fmla="*/ 0 w 64008"/>
              <a:gd name="connsiteY0" fmla="*/ 0 h 129540"/>
              <a:gd name="connsiteX1" fmla="*/ 0 w 64008"/>
              <a:gd name="connsiteY1" fmla="*/ 129539 h 129540"/>
              <a:gd name="connsiteX2" fmla="*/ 64007 w 64008"/>
              <a:gd name="connsiteY2" fmla="*/ 129539 h 129540"/>
              <a:gd name="connsiteX3" fmla="*/ 64007 w 64008"/>
              <a:gd name="connsiteY3" fmla="*/ 0 h 129540"/>
              <a:gd name="connsiteX4" fmla="*/ 0 w 64008"/>
              <a:gd name="connsiteY4" fmla="*/ 0 h 12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008" h="129540">
                <a:moveTo>
                  <a:pt x="0" y="0"/>
                </a:moveTo>
                <a:lnTo>
                  <a:pt x="0" y="129539"/>
                </a:lnTo>
                <a:lnTo>
                  <a:pt x="64007" y="129539"/>
                </a:lnTo>
                <a:lnTo>
                  <a:pt x="64007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6379" y="4494923"/>
            <a:ext cx="81018" cy="146559"/>
          </a:xfrm>
          <a:custGeom>
            <a:avLst/>
            <a:gdLst>
              <a:gd name="connsiteX0" fmla="*/ 8504 w 81018"/>
              <a:gd name="connsiteY0" fmla="*/ 8504 h 146559"/>
              <a:gd name="connsiteX1" fmla="*/ 72514 w 81018"/>
              <a:gd name="connsiteY1" fmla="*/ 8504 h 146559"/>
              <a:gd name="connsiteX2" fmla="*/ 72514 w 81018"/>
              <a:gd name="connsiteY2" fmla="*/ 138054 h 146559"/>
              <a:gd name="connsiteX3" fmla="*/ 8504 w 81018"/>
              <a:gd name="connsiteY3" fmla="*/ 138054 h 146559"/>
              <a:gd name="connsiteX4" fmla="*/ 8504 w 81018"/>
              <a:gd name="connsiteY4" fmla="*/ 8504 h 146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1018" h="146559">
                <a:moveTo>
                  <a:pt x="8504" y="8504"/>
                </a:moveTo>
                <a:lnTo>
                  <a:pt x="72514" y="8504"/>
                </a:lnTo>
                <a:lnTo>
                  <a:pt x="72514" y="138054"/>
                </a:lnTo>
                <a:lnTo>
                  <a:pt x="8504" y="138054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4885" y="4847844"/>
            <a:ext cx="64008" cy="128015"/>
          </a:xfrm>
          <a:custGeom>
            <a:avLst/>
            <a:gdLst>
              <a:gd name="connsiteX0" fmla="*/ 0 w 64008"/>
              <a:gd name="connsiteY0" fmla="*/ 0 h 128015"/>
              <a:gd name="connsiteX1" fmla="*/ 0 w 64008"/>
              <a:gd name="connsiteY1" fmla="*/ 128015 h 128015"/>
              <a:gd name="connsiteX2" fmla="*/ 64007 w 64008"/>
              <a:gd name="connsiteY2" fmla="*/ 128015 h 128015"/>
              <a:gd name="connsiteX3" fmla="*/ 64007 w 64008"/>
              <a:gd name="connsiteY3" fmla="*/ 0 h 128015"/>
              <a:gd name="connsiteX4" fmla="*/ 0 w 64008"/>
              <a:gd name="connsiteY4" fmla="*/ 0 h 1280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008" h="128015">
                <a:moveTo>
                  <a:pt x="0" y="0"/>
                </a:moveTo>
                <a:lnTo>
                  <a:pt x="0" y="128015"/>
                </a:lnTo>
                <a:lnTo>
                  <a:pt x="64007" y="128015"/>
                </a:lnTo>
                <a:lnTo>
                  <a:pt x="64007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6379" y="4839337"/>
            <a:ext cx="81018" cy="145019"/>
          </a:xfrm>
          <a:custGeom>
            <a:avLst/>
            <a:gdLst>
              <a:gd name="connsiteX0" fmla="*/ 8504 w 81018"/>
              <a:gd name="connsiteY0" fmla="*/ 8504 h 145019"/>
              <a:gd name="connsiteX1" fmla="*/ 72514 w 81018"/>
              <a:gd name="connsiteY1" fmla="*/ 8504 h 145019"/>
              <a:gd name="connsiteX2" fmla="*/ 72514 w 81018"/>
              <a:gd name="connsiteY2" fmla="*/ 136515 h 145019"/>
              <a:gd name="connsiteX3" fmla="*/ 8504 w 81018"/>
              <a:gd name="connsiteY3" fmla="*/ 136515 h 145019"/>
              <a:gd name="connsiteX4" fmla="*/ 8504 w 81018"/>
              <a:gd name="connsiteY4" fmla="*/ 8504 h 1450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1018" h="145019">
                <a:moveTo>
                  <a:pt x="8504" y="8504"/>
                </a:moveTo>
                <a:lnTo>
                  <a:pt x="72514" y="8504"/>
                </a:lnTo>
                <a:lnTo>
                  <a:pt x="72514" y="136515"/>
                </a:lnTo>
                <a:lnTo>
                  <a:pt x="8504" y="136515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4885" y="5212079"/>
            <a:ext cx="64008" cy="129540"/>
          </a:xfrm>
          <a:custGeom>
            <a:avLst/>
            <a:gdLst>
              <a:gd name="connsiteX0" fmla="*/ 0 w 64008"/>
              <a:gd name="connsiteY0" fmla="*/ 0 h 129540"/>
              <a:gd name="connsiteX1" fmla="*/ 0 w 64008"/>
              <a:gd name="connsiteY1" fmla="*/ 129540 h 129540"/>
              <a:gd name="connsiteX2" fmla="*/ 64007 w 64008"/>
              <a:gd name="connsiteY2" fmla="*/ 129540 h 129540"/>
              <a:gd name="connsiteX3" fmla="*/ 64007 w 64008"/>
              <a:gd name="connsiteY3" fmla="*/ 0 h 129540"/>
              <a:gd name="connsiteX4" fmla="*/ 0 w 64008"/>
              <a:gd name="connsiteY4" fmla="*/ 0 h 1295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008" h="129540">
                <a:moveTo>
                  <a:pt x="0" y="0"/>
                </a:moveTo>
                <a:lnTo>
                  <a:pt x="0" y="129540"/>
                </a:lnTo>
                <a:lnTo>
                  <a:pt x="64007" y="129540"/>
                </a:lnTo>
                <a:lnTo>
                  <a:pt x="64007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6379" y="5203601"/>
            <a:ext cx="81018" cy="146518"/>
          </a:xfrm>
          <a:custGeom>
            <a:avLst/>
            <a:gdLst>
              <a:gd name="connsiteX0" fmla="*/ 8504 w 81018"/>
              <a:gd name="connsiteY0" fmla="*/ 8504 h 146518"/>
              <a:gd name="connsiteX1" fmla="*/ 72514 w 81018"/>
              <a:gd name="connsiteY1" fmla="*/ 8504 h 146518"/>
              <a:gd name="connsiteX2" fmla="*/ 72514 w 81018"/>
              <a:gd name="connsiteY2" fmla="*/ 138014 h 146518"/>
              <a:gd name="connsiteX3" fmla="*/ 8504 w 81018"/>
              <a:gd name="connsiteY3" fmla="*/ 138014 h 146518"/>
              <a:gd name="connsiteX4" fmla="*/ 8504 w 81018"/>
              <a:gd name="connsiteY4" fmla="*/ 8504 h 1465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1018" h="146518">
                <a:moveTo>
                  <a:pt x="8504" y="8504"/>
                </a:moveTo>
                <a:lnTo>
                  <a:pt x="72514" y="8504"/>
                </a:lnTo>
                <a:lnTo>
                  <a:pt x="72514" y="138014"/>
                </a:lnTo>
                <a:lnTo>
                  <a:pt x="8504" y="138014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4885" y="5556503"/>
            <a:ext cx="64008" cy="128016"/>
          </a:xfrm>
          <a:custGeom>
            <a:avLst/>
            <a:gdLst>
              <a:gd name="connsiteX0" fmla="*/ 0 w 64008"/>
              <a:gd name="connsiteY0" fmla="*/ 0 h 128016"/>
              <a:gd name="connsiteX1" fmla="*/ 0 w 64008"/>
              <a:gd name="connsiteY1" fmla="*/ 128016 h 128016"/>
              <a:gd name="connsiteX2" fmla="*/ 64007 w 64008"/>
              <a:gd name="connsiteY2" fmla="*/ 128016 h 128016"/>
              <a:gd name="connsiteX3" fmla="*/ 64007 w 64008"/>
              <a:gd name="connsiteY3" fmla="*/ 0 h 128016"/>
              <a:gd name="connsiteX4" fmla="*/ 0 w 64008"/>
              <a:gd name="connsiteY4" fmla="*/ 0 h 1280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008" h="128016">
                <a:moveTo>
                  <a:pt x="0" y="0"/>
                </a:moveTo>
                <a:lnTo>
                  <a:pt x="0" y="128016"/>
                </a:lnTo>
                <a:lnTo>
                  <a:pt x="64007" y="128016"/>
                </a:lnTo>
                <a:lnTo>
                  <a:pt x="64007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6379" y="5548015"/>
            <a:ext cx="81018" cy="145019"/>
          </a:xfrm>
          <a:custGeom>
            <a:avLst/>
            <a:gdLst>
              <a:gd name="connsiteX0" fmla="*/ 8504 w 81018"/>
              <a:gd name="connsiteY0" fmla="*/ 8504 h 145019"/>
              <a:gd name="connsiteX1" fmla="*/ 72514 w 81018"/>
              <a:gd name="connsiteY1" fmla="*/ 8504 h 145019"/>
              <a:gd name="connsiteX2" fmla="*/ 72514 w 81018"/>
              <a:gd name="connsiteY2" fmla="*/ 136515 h 145019"/>
              <a:gd name="connsiteX3" fmla="*/ 8504 w 81018"/>
              <a:gd name="connsiteY3" fmla="*/ 136515 h 145019"/>
              <a:gd name="connsiteX4" fmla="*/ 8504 w 81018"/>
              <a:gd name="connsiteY4" fmla="*/ 8504 h 1450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1018" h="145019">
                <a:moveTo>
                  <a:pt x="8504" y="8504"/>
                </a:moveTo>
                <a:lnTo>
                  <a:pt x="72514" y="8504"/>
                </a:lnTo>
                <a:lnTo>
                  <a:pt x="72514" y="136515"/>
                </a:lnTo>
                <a:lnTo>
                  <a:pt x="8504" y="136515"/>
                </a:lnTo>
                <a:lnTo>
                  <a:pt x="8504" y="850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913253" y="1476755"/>
            <a:ext cx="626364" cy="646176"/>
          </a:xfrm>
          <a:custGeom>
            <a:avLst/>
            <a:gdLst>
              <a:gd name="connsiteX0" fmla="*/ 0 w 626364"/>
              <a:gd name="connsiteY0" fmla="*/ 88391 h 646176"/>
              <a:gd name="connsiteX1" fmla="*/ 32004 w 626364"/>
              <a:gd name="connsiteY1" fmla="*/ 65532 h 646176"/>
              <a:gd name="connsiteX2" fmla="*/ 108204 w 626364"/>
              <a:gd name="connsiteY2" fmla="*/ 65532 h 646176"/>
              <a:gd name="connsiteX3" fmla="*/ 150876 w 626364"/>
              <a:gd name="connsiteY3" fmla="*/ 44196 h 646176"/>
              <a:gd name="connsiteX4" fmla="*/ 195072 w 626364"/>
              <a:gd name="connsiteY4" fmla="*/ 44196 h 646176"/>
              <a:gd name="connsiteX5" fmla="*/ 227076 w 626364"/>
              <a:gd name="connsiteY5" fmla="*/ 21336 h 646176"/>
              <a:gd name="connsiteX6" fmla="*/ 335279 w 626364"/>
              <a:gd name="connsiteY6" fmla="*/ 21336 h 646176"/>
              <a:gd name="connsiteX7" fmla="*/ 377952 w 626364"/>
              <a:gd name="connsiteY7" fmla="*/ 0 h 646176"/>
              <a:gd name="connsiteX8" fmla="*/ 626364 w 626364"/>
              <a:gd name="connsiteY8" fmla="*/ 0 h 646176"/>
              <a:gd name="connsiteX9" fmla="*/ 626364 w 626364"/>
              <a:gd name="connsiteY9" fmla="*/ 646176 h 646176"/>
              <a:gd name="connsiteX10" fmla="*/ 0 w 626364"/>
              <a:gd name="connsiteY10" fmla="*/ 88391 h 646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26364" h="646176">
                <a:moveTo>
                  <a:pt x="0" y="88391"/>
                </a:moveTo>
                <a:lnTo>
                  <a:pt x="32004" y="65532"/>
                </a:lnTo>
                <a:lnTo>
                  <a:pt x="108204" y="65532"/>
                </a:lnTo>
                <a:lnTo>
                  <a:pt x="150876" y="44196"/>
                </a:lnTo>
                <a:lnTo>
                  <a:pt x="195072" y="44196"/>
                </a:lnTo>
                <a:lnTo>
                  <a:pt x="227076" y="21336"/>
                </a:lnTo>
                <a:lnTo>
                  <a:pt x="335279" y="21336"/>
                </a:lnTo>
                <a:lnTo>
                  <a:pt x="377952" y="0"/>
                </a:lnTo>
                <a:lnTo>
                  <a:pt x="626364" y="0"/>
                </a:lnTo>
                <a:lnTo>
                  <a:pt x="626364" y="646176"/>
                </a:lnTo>
                <a:lnTo>
                  <a:pt x="0" y="88391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904509" y="1467998"/>
            <a:ext cx="643865" cy="663678"/>
          </a:xfrm>
          <a:custGeom>
            <a:avLst/>
            <a:gdLst>
              <a:gd name="connsiteX0" fmla="*/ 8753 w 643865"/>
              <a:gd name="connsiteY0" fmla="*/ 97144 h 663678"/>
              <a:gd name="connsiteX1" fmla="*/ 40750 w 643865"/>
              <a:gd name="connsiteY1" fmla="*/ 74284 h 663678"/>
              <a:gd name="connsiteX2" fmla="*/ 116949 w 643865"/>
              <a:gd name="connsiteY2" fmla="*/ 74284 h 663678"/>
              <a:gd name="connsiteX3" fmla="*/ 159618 w 643865"/>
              <a:gd name="connsiteY3" fmla="*/ 52946 h 663678"/>
              <a:gd name="connsiteX4" fmla="*/ 203820 w 643865"/>
              <a:gd name="connsiteY4" fmla="*/ 52946 h 663678"/>
              <a:gd name="connsiteX5" fmla="*/ 235817 w 643865"/>
              <a:gd name="connsiteY5" fmla="*/ 30086 h 663678"/>
              <a:gd name="connsiteX6" fmla="*/ 344033 w 643865"/>
              <a:gd name="connsiteY6" fmla="*/ 30086 h 663678"/>
              <a:gd name="connsiteX7" fmla="*/ 386702 w 643865"/>
              <a:gd name="connsiteY7" fmla="*/ 8753 h 663678"/>
              <a:gd name="connsiteX8" fmla="*/ 635111 w 643865"/>
              <a:gd name="connsiteY8" fmla="*/ 8753 h 663678"/>
              <a:gd name="connsiteX9" fmla="*/ 635111 w 643865"/>
              <a:gd name="connsiteY9" fmla="*/ 654925 h 663678"/>
              <a:gd name="connsiteX10" fmla="*/ 8753 w 643865"/>
              <a:gd name="connsiteY10" fmla="*/ 97144 h 6636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643865" h="663678">
                <a:moveTo>
                  <a:pt x="8753" y="97144"/>
                </a:moveTo>
                <a:lnTo>
                  <a:pt x="40750" y="74284"/>
                </a:lnTo>
                <a:lnTo>
                  <a:pt x="116949" y="74284"/>
                </a:lnTo>
                <a:lnTo>
                  <a:pt x="159618" y="52946"/>
                </a:lnTo>
                <a:lnTo>
                  <a:pt x="203820" y="52946"/>
                </a:lnTo>
                <a:lnTo>
                  <a:pt x="235817" y="30086"/>
                </a:lnTo>
                <a:lnTo>
                  <a:pt x="344033" y="30086"/>
                </a:lnTo>
                <a:lnTo>
                  <a:pt x="386702" y="8753"/>
                </a:lnTo>
                <a:lnTo>
                  <a:pt x="635111" y="8753"/>
                </a:lnTo>
                <a:lnTo>
                  <a:pt x="635111" y="654925"/>
                </a:lnTo>
                <a:lnTo>
                  <a:pt x="8753" y="9714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8894" y="1565147"/>
            <a:ext cx="1220723" cy="557784"/>
          </a:xfrm>
          <a:custGeom>
            <a:avLst/>
            <a:gdLst>
              <a:gd name="connsiteX0" fmla="*/ 0 w 1220723"/>
              <a:gd name="connsiteY0" fmla="*/ 512063 h 557784"/>
              <a:gd name="connsiteX1" fmla="*/ 0 w 1220723"/>
              <a:gd name="connsiteY1" fmla="*/ 490728 h 557784"/>
              <a:gd name="connsiteX2" fmla="*/ 10667 w 1220723"/>
              <a:gd name="connsiteY2" fmla="*/ 467868 h 557784"/>
              <a:gd name="connsiteX3" fmla="*/ 21335 w 1220723"/>
              <a:gd name="connsiteY3" fmla="*/ 445008 h 557784"/>
              <a:gd name="connsiteX4" fmla="*/ 32003 w 1220723"/>
              <a:gd name="connsiteY4" fmla="*/ 423672 h 557784"/>
              <a:gd name="connsiteX5" fmla="*/ 42671 w 1220723"/>
              <a:gd name="connsiteY5" fmla="*/ 400812 h 557784"/>
              <a:gd name="connsiteX6" fmla="*/ 54864 w 1220723"/>
              <a:gd name="connsiteY6" fmla="*/ 356616 h 557784"/>
              <a:gd name="connsiteX7" fmla="*/ 76200 w 1220723"/>
              <a:gd name="connsiteY7" fmla="*/ 333756 h 557784"/>
              <a:gd name="connsiteX8" fmla="*/ 86867 w 1220723"/>
              <a:gd name="connsiteY8" fmla="*/ 312419 h 557784"/>
              <a:gd name="connsiteX9" fmla="*/ 108203 w 1220723"/>
              <a:gd name="connsiteY9" fmla="*/ 289559 h 557784"/>
              <a:gd name="connsiteX10" fmla="*/ 129539 w 1220723"/>
              <a:gd name="connsiteY10" fmla="*/ 266700 h 557784"/>
              <a:gd name="connsiteX11" fmla="*/ 150876 w 1220723"/>
              <a:gd name="connsiteY11" fmla="*/ 245363 h 557784"/>
              <a:gd name="connsiteX12" fmla="*/ 184403 w 1220723"/>
              <a:gd name="connsiteY12" fmla="*/ 222503 h 557784"/>
              <a:gd name="connsiteX13" fmla="*/ 205739 w 1220723"/>
              <a:gd name="connsiteY13" fmla="*/ 201168 h 557784"/>
              <a:gd name="connsiteX14" fmla="*/ 227076 w 1220723"/>
              <a:gd name="connsiteY14" fmla="*/ 178308 h 557784"/>
              <a:gd name="connsiteX15" fmla="*/ 259079 w 1220723"/>
              <a:gd name="connsiteY15" fmla="*/ 155447 h 557784"/>
              <a:gd name="connsiteX16" fmla="*/ 303276 w 1220723"/>
              <a:gd name="connsiteY16" fmla="*/ 134112 h 557784"/>
              <a:gd name="connsiteX17" fmla="*/ 324611 w 1220723"/>
              <a:gd name="connsiteY17" fmla="*/ 111252 h 557784"/>
              <a:gd name="connsiteX18" fmla="*/ 356615 w 1220723"/>
              <a:gd name="connsiteY18" fmla="*/ 89916 h 557784"/>
              <a:gd name="connsiteX19" fmla="*/ 399288 w 1220723"/>
              <a:gd name="connsiteY19" fmla="*/ 67056 h 557784"/>
              <a:gd name="connsiteX20" fmla="*/ 432815 w 1220723"/>
              <a:gd name="connsiteY20" fmla="*/ 67056 h 557784"/>
              <a:gd name="connsiteX21" fmla="*/ 464820 w 1220723"/>
              <a:gd name="connsiteY21" fmla="*/ 44196 h 557784"/>
              <a:gd name="connsiteX22" fmla="*/ 507491 w 1220723"/>
              <a:gd name="connsiteY22" fmla="*/ 22860 h 557784"/>
              <a:gd name="connsiteX23" fmla="*/ 551688 w 1220723"/>
              <a:gd name="connsiteY23" fmla="*/ 22860 h 557784"/>
              <a:gd name="connsiteX24" fmla="*/ 594359 w 1220723"/>
              <a:gd name="connsiteY24" fmla="*/ 0 h 557784"/>
              <a:gd name="connsiteX25" fmla="*/ 1220723 w 1220723"/>
              <a:gd name="connsiteY25" fmla="*/ 557784 h 557784"/>
              <a:gd name="connsiteX26" fmla="*/ 0 w 1220723"/>
              <a:gd name="connsiteY26" fmla="*/ 512063 h 5577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220723" h="557784">
                <a:moveTo>
                  <a:pt x="0" y="512063"/>
                </a:moveTo>
                <a:lnTo>
                  <a:pt x="0" y="490728"/>
                </a:lnTo>
                <a:lnTo>
                  <a:pt x="10667" y="467868"/>
                </a:lnTo>
                <a:lnTo>
                  <a:pt x="21335" y="445008"/>
                </a:lnTo>
                <a:lnTo>
                  <a:pt x="32003" y="423672"/>
                </a:lnTo>
                <a:lnTo>
                  <a:pt x="42671" y="400812"/>
                </a:lnTo>
                <a:lnTo>
                  <a:pt x="54864" y="356616"/>
                </a:lnTo>
                <a:lnTo>
                  <a:pt x="76200" y="333756"/>
                </a:lnTo>
                <a:lnTo>
                  <a:pt x="86867" y="312419"/>
                </a:lnTo>
                <a:lnTo>
                  <a:pt x="108203" y="289559"/>
                </a:lnTo>
                <a:lnTo>
                  <a:pt x="129539" y="266700"/>
                </a:lnTo>
                <a:lnTo>
                  <a:pt x="150876" y="245363"/>
                </a:lnTo>
                <a:lnTo>
                  <a:pt x="184403" y="222503"/>
                </a:lnTo>
                <a:lnTo>
                  <a:pt x="205739" y="201168"/>
                </a:lnTo>
                <a:lnTo>
                  <a:pt x="227076" y="178308"/>
                </a:lnTo>
                <a:lnTo>
                  <a:pt x="259079" y="155447"/>
                </a:lnTo>
                <a:lnTo>
                  <a:pt x="303276" y="134112"/>
                </a:lnTo>
                <a:lnTo>
                  <a:pt x="324611" y="111252"/>
                </a:lnTo>
                <a:lnTo>
                  <a:pt x="356615" y="89916"/>
                </a:lnTo>
                <a:lnTo>
                  <a:pt x="399288" y="67056"/>
                </a:lnTo>
                <a:lnTo>
                  <a:pt x="432815" y="67056"/>
                </a:lnTo>
                <a:lnTo>
                  <a:pt x="464820" y="44196"/>
                </a:lnTo>
                <a:lnTo>
                  <a:pt x="507491" y="22860"/>
                </a:lnTo>
                <a:lnTo>
                  <a:pt x="551688" y="22860"/>
                </a:lnTo>
                <a:lnTo>
                  <a:pt x="594359" y="0"/>
                </a:lnTo>
                <a:lnTo>
                  <a:pt x="1220723" y="557784"/>
                </a:lnTo>
                <a:lnTo>
                  <a:pt x="0" y="512063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0148" y="1556389"/>
            <a:ext cx="1238226" cy="575288"/>
          </a:xfrm>
          <a:custGeom>
            <a:avLst/>
            <a:gdLst>
              <a:gd name="connsiteX0" fmla="*/ 8753 w 1238226"/>
              <a:gd name="connsiteY0" fmla="*/ 520814 h 575288"/>
              <a:gd name="connsiteX1" fmla="*/ 8753 w 1238226"/>
              <a:gd name="connsiteY1" fmla="*/ 499481 h 575288"/>
              <a:gd name="connsiteX2" fmla="*/ 19425 w 1238226"/>
              <a:gd name="connsiteY2" fmla="*/ 476621 h 575288"/>
              <a:gd name="connsiteX3" fmla="*/ 30097 w 1238226"/>
              <a:gd name="connsiteY3" fmla="*/ 453760 h 575288"/>
              <a:gd name="connsiteX4" fmla="*/ 40750 w 1238226"/>
              <a:gd name="connsiteY4" fmla="*/ 432423 h 575288"/>
              <a:gd name="connsiteX5" fmla="*/ 51422 w 1238226"/>
              <a:gd name="connsiteY5" fmla="*/ 409563 h 575288"/>
              <a:gd name="connsiteX6" fmla="*/ 63608 w 1238226"/>
              <a:gd name="connsiteY6" fmla="*/ 365370 h 575288"/>
              <a:gd name="connsiteX7" fmla="*/ 84952 w 1238226"/>
              <a:gd name="connsiteY7" fmla="*/ 342510 h 575288"/>
              <a:gd name="connsiteX8" fmla="*/ 95624 w 1238226"/>
              <a:gd name="connsiteY8" fmla="*/ 321172 h 575288"/>
              <a:gd name="connsiteX9" fmla="*/ 116949 w 1238226"/>
              <a:gd name="connsiteY9" fmla="*/ 298312 h 575288"/>
              <a:gd name="connsiteX10" fmla="*/ 138293 w 1238226"/>
              <a:gd name="connsiteY10" fmla="*/ 275452 h 575288"/>
              <a:gd name="connsiteX11" fmla="*/ 159618 w 1238226"/>
              <a:gd name="connsiteY11" fmla="*/ 254115 h 575288"/>
              <a:gd name="connsiteX12" fmla="*/ 193148 w 1238226"/>
              <a:gd name="connsiteY12" fmla="*/ 231255 h 575288"/>
              <a:gd name="connsiteX13" fmla="*/ 214493 w 1238226"/>
              <a:gd name="connsiteY13" fmla="*/ 209921 h 575288"/>
              <a:gd name="connsiteX14" fmla="*/ 235837 w 1238226"/>
              <a:gd name="connsiteY14" fmla="*/ 187061 h 575288"/>
              <a:gd name="connsiteX15" fmla="*/ 267834 w 1238226"/>
              <a:gd name="connsiteY15" fmla="*/ 164201 h 575288"/>
              <a:gd name="connsiteX16" fmla="*/ 312036 w 1238226"/>
              <a:gd name="connsiteY16" fmla="*/ 142864 h 575288"/>
              <a:gd name="connsiteX17" fmla="*/ 333361 w 1238226"/>
              <a:gd name="connsiteY17" fmla="*/ 120004 h 575288"/>
              <a:gd name="connsiteX18" fmla="*/ 365378 w 1238226"/>
              <a:gd name="connsiteY18" fmla="*/ 98671 h 575288"/>
              <a:gd name="connsiteX19" fmla="*/ 408047 w 1238226"/>
              <a:gd name="connsiteY19" fmla="*/ 75810 h 575288"/>
              <a:gd name="connsiteX20" fmla="*/ 441577 w 1238226"/>
              <a:gd name="connsiteY20" fmla="*/ 75810 h 575288"/>
              <a:gd name="connsiteX21" fmla="*/ 473574 w 1238226"/>
              <a:gd name="connsiteY21" fmla="*/ 52950 h 575288"/>
              <a:gd name="connsiteX22" fmla="*/ 516243 w 1238226"/>
              <a:gd name="connsiteY22" fmla="*/ 31613 h 575288"/>
              <a:gd name="connsiteX23" fmla="*/ 560445 w 1238226"/>
              <a:gd name="connsiteY23" fmla="*/ 31613 h 575288"/>
              <a:gd name="connsiteX24" fmla="*/ 603114 w 1238226"/>
              <a:gd name="connsiteY24" fmla="*/ 8753 h 575288"/>
              <a:gd name="connsiteX25" fmla="*/ 1229473 w 1238226"/>
              <a:gd name="connsiteY25" fmla="*/ 566534 h 575288"/>
              <a:gd name="connsiteX26" fmla="*/ 8753 w 1238226"/>
              <a:gd name="connsiteY26" fmla="*/ 520814 h 5752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238226" h="575288">
                <a:moveTo>
                  <a:pt x="8753" y="520814"/>
                </a:moveTo>
                <a:lnTo>
                  <a:pt x="8753" y="499481"/>
                </a:lnTo>
                <a:lnTo>
                  <a:pt x="19425" y="476621"/>
                </a:lnTo>
                <a:lnTo>
                  <a:pt x="30097" y="453760"/>
                </a:lnTo>
                <a:lnTo>
                  <a:pt x="40750" y="432423"/>
                </a:lnTo>
                <a:lnTo>
                  <a:pt x="51422" y="409563"/>
                </a:lnTo>
                <a:lnTo>
                  <a:pt x="63608" y="365370"/>
                </a:lnTo>
                <a:lnTo>
                  <a:pt x="84952" y="342510"/>
                </a:lnTo>
                <a:lnTo>
                  <a:pt x="95624" y="321172"/>
                </a:lnTo>
                <a:lnTo>
                  <a:pt x="116949" y="298312"/>
                </a:lnTo>
                <a:lnTo>
                  <a:pt x="138293" y="275452"/>
                </a:lnTo>
                <a:lnTo>
                  <a:pt x="159618" y="254115"/>
                </a:lnTo>
                <a:lnTo>
                  <a:pt x="193148" y="231255"/>
                </a:lnTo>
                <a:lnTo>
                  <a:pt x="214493" y="209921"/>
                </a:lnTo>
                <a:lnTo>
                  <a:pt x="235837" y="187061"/>
                </a:lnTo>
                <a:lnTo>
                  <a:pt x="267834" y="164201"/>
                </a:lnTo>
                <a:lnTo>
                  <a:pt x="312036" y="142864"/>
                </a:lnTo>
                <a:lnTo>
                  <a:pt x="333361" y="120004"/>
                </a:lnTo>
                <a:lnTo>
                  <a:pt x="365378" y="98671"/>
                </a:lnTo>
                <a:lnTo>
                  <a:pt x="408047" y="75810"/>
                </a:lnTo>
                <a:lnTo>
                  <a:pt x="441577" y="75810"/>
                </a:lnTo>
                <a:lnTo>
                  <a:pt x="473574" y="52950"/>
                </a:lnTo>
                <a:lnTo>
                  <a:pt x="516243" y="31613"/>
                </a:lnTo>
                <a:lnTo>
                  <a:pt x="560445" y="31613"/>
                </a:lnTo>
                <a:lnTo>
                  <a:pt x="603114" y="8753"/>
                </a:lnTo>
                <a:lnTo>
                  <a:pt x="1229473" y="566534"/>
                </a:lnTo>
                <a:lnTo>
                  <a:pt x="8753" y="52081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8894" y="2122932"/>
            <a:ext cx="21335" cy="845820"/>
          </a:xfrm>
          <a:custGeom>
            <a:avLst/>
            <a:gdLst>
              <a:gd name="connsiteX0" fmla="*/ 21335 w 21335"/>
              <a:gd name="connsiteY0" fmla="*/ 132588 h 845820"/>
              <a:gd name="connsiteX1" fmla="*/ 10667 w 21335"/>
              <a:gd name="connsiteY1" fmla="*/ 111251 h 845820"/>
              <a:gd name="connsiteX2" fmla="*/ 10667 w 21335"/>
              <a:gd name="connsiteY2" fmla="*/ 88391 h 845820"/>
              <a:gd name="connsiteX3" fmla="*/ 0 w 21335"/>
              <a:gd name="connsiteY3" fmla="*/ 65532 h 845820"/>
              <a:gd name="connsiteX4" fmla="*/ 0 w 21335"/>
              <a:gd name="connsiteY4" fmla="*/ 0 h 845820"/>
              <a:gd name="connsiteX5" fmla="*/ 0 w 21335"/>
              <a:gd name="connsiteY5" fmla="*/ 778763 h 845820"/>
              <a:gd name="connsiteX6" fmla="*/ 10667 w 21335"/>
              <a:gd name="connsiteY6" fmla="*/ 801623 h 845820"/>
              <a:gd name="connsiteX7" fmla="*/ 10667 w 21335"/>
              <a:gd name="connsiteY7" fmla="*/ 822960 h 845820"/>
              <a:gd name="connsiteX8" fmla="*/ 21335 w 21335"/>
              <a:gd name="connsiteY8" fmla="*/ 845819 h 845820"/>
              <a:gd name="connsiteX9" fmla="*/ 21335 w 21335"/>
              <a:gd name="connsiteY9" fmla="*/ 132588 h 8458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1335" h="845820">
                <a:moveTo>
                  <a:pt x="21335" y="132588"/>
                </a:moveTo>
                <a:lnTo>
                  <a:pt x="10667" y="111251"/>
                </a:lnTo>
                <a:lnTo>
                  <a:pt x="10667" y="88391"/>
                </a:lnTo>
                <a:lnTo>
                  <a:pt x="0" y="65532"/>
                </a:lnTo>
                <a:lnTo>
                  <a:pt x="0" y="0"/>
                </a:lnTo>
                <a:lnTo>
                  <a:pt x="0" y="778763"/>
                </a:lnTo>
                <a:lnTo>
                  <a:pt x="10667" y="801623"/>
                </a:lnTo>
                <a:lnTo>
                  <a:pt x="10667" y="822960"/>
                </a:lnTo>
                <a:lnTo>
                  <a:pt x="21335" y="845819"/>
                </a:lnTo>
                <a:lnTo>
                  <a:pt x="21335" y="132588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0148" y="2114170"/>
            <a:ext cx="38851" cy="863324"/>
          </a:xfrm>
          <a:custGeom>
            <a:avLst/>
            <a:gdLst>
              <a:gd name="connsiteX0" fmla="*/ 30097 w 38851"/>
              <a:gd name="connsiteY0" fmla="*/ 141341 h 863324"/>
              <a:gd name="connsiteX1" fmla="*/ 19425 w 38851"/>
              <a:gd name="connsiteY1" fmla="*/ 120004 h 863324"/>
              <a:gd name="connsiteX2" fmla="*/ 19425 w 38851"/>
              <a:gd name="connsiteY2" fmla="*/ 97148 h 863324"/>
              <a:gd name="connsiteX3" fmla="*/ 8753 w 38851"/>
              <a:gd name="connsiteY3" fmla="*/ 74288 h 863324"/>
              <a:gd name="connsiteX4" fmla="*/ 8753 w 38851"/>
              <a:gd name="connsiteY4" fmla="*/ 8753 h 863324"/>
              <a:gd name="connsiteX5" fmla="*/ 8753 w 38851"/>
              <a:gd name="connsiteY5" fmla="*/ 787517 h 863324"/>
              <a:gd name="connsiteX6" fmla="*/ 19425 w 38851"/>
              <a:gd name="connsiteY6" fmla="*/ 810377 h 863324"/>
              <a:gd name="connsiteX7" fmla="*/ 19425 w 38851"/>
              <a:gd name="connsiteY7" fmla="*/ 831710 h 863324"/>
              <a:gd name="connsiteX8" fmla="*/ 30097 w 38851"/>
              <a:gd name="connsiteY8" fmla="*/ 854571 h 863324"/>
              <a:gd name="connsiteX9" fmla="*/ 30097 w 38851"/>
              <a:gd name="connsiteY9" fmla="*/ 141341 h 8633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38851" h="863324">
                <a:moveTo>
                  <a:pt x="30097" y="141341"/>
                </a:moveTo>
                <a:lnTo>
                  <a:pt x="19425" y="120004"/>
                </a:lnTo>
                <a:lnTo>
                  <a:pt x="19425" y="97148"/>
                </a:lnTo>
                <a:lnTo>
                  <a:pt x="8753" y="74288"/>
                </a:lnTo>
                <a:lnTo>
                  <a:pt x="8753" y="8753"/>
                </a:lnTo>
                <a:lnTo>
                  <a:pt x="8753" y="787517"/>
                </a:lnTo>
                <a:lnTo>
                  <a:pt x="19425" y="810377"/>
                </a:lnTo>
                <a:lnTo>
                  <a:pt x="19425" y="831710"/>
                </a:lnTo>
                <a:lnTo>
                  <a:pt x="30097" y="854571"/>
                </a:lnTo>
                <a:lnTo>
                  <a:pt x="30097" y="141341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8894" y="2077211"/>
            <a:ext cx="1220723" cy="178308"/>
          </a:xfrm>
          <a:custGeom>
            <a:avLst/>
            <a:gdLst>
              <a:gd name="connsiteX0" fmla="*/ 21335 w 1220723"/>
              <a:gd name="connsiteY0" fmla="*/ 178308 h 178308"/>
              <a:gd name="connsiteX1" fmla="*/ 10667 w 1220723"/>
              <a:gd name="connsiteY1" fmla="*/ 156972 h 178308"/>
              <a:gd name="connsiteX2" fmla="*/ 10667 w 1220723"/>
              <a:gd name="connsiteY2" fmla="*/ 134111 h 178308"/>
              <a:gd name="connsiteX3" fmla="*/ 10667 w 1220723"/>
              <a:gd name="connsiteY3" fmla="*/ 134111 h 178308"/>
              <a:gd name="connsiteX4" fmla="*/ 0 w 1220723"/>
              <a:gd name="connsiteY4" fmla="*/ 111252 h 178308"/>
              <a:gd name="connsiteX5" fmla="*/ 0 w 1220723"/>
              <a:gd name="connsiteY5" fmla="*/ 0 h 178308"/>
              <a:gd name="connsiteX6" fmla="*/ 1220723 w 1220723"/>
              <a:gd name="connsiteY6" fmla="*/ 45720 h 178308"/>
              <a:gd name="connsiteX7" fmla="*/ 21335 w 1220723"/>
              <a:gd name="connsiteY7" fmla="*/ 178308 h 1783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220723" h="178308">
                <a:moveTo>
                  <a:pt x="21335" y="178308"/>
                </a:moveTo>
                <a:lnTo>
                  <a:pt x="10667" y="156972"/>
                </a:lnTo>
                <a:lnTo>
                  <a:pt x="10667" y="134111"/>
                </a:lnTo>
                <a:lnTo>
                  <a:pt x="10667" y="134111"/>
                </a:lnTo>
                <a:lnTo>
                  <a:pt x="0" y="111252"/>
                </a:lnTo>
                <a:lnTo>
                  <a:pt x="0" y="0"/>
                </a:lnTo>
                <a:lnTo>
                  <a:pt x="1220723" y="45720"/>
                </a:lnTo>
                <a:lnTo>
                  <a:pt x="21335" y="178308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10148" y="2068450"/>
            <a:ext cx="1238226" cy="195815"/>
          </a:xfrm>
          <a:custGeom>
            <a:avLst/>
            <a:gdLst>
              <a:gd name="connsiteX0" fmla="*/ 30097 w 1238226"/>
              <a:gd name="connsiteY0" fmla="*/ 187061 h 195815"/>
              <a:gd name="connsiteX1" fmla="*/ 19425 w 1238226"/>
              <a:gd name="connsiteY1" fmla="*/ 165724 h 195815"/>
              <a:gd name="connsiteX2" fmla="*/ 19425 w 1238226"/>
              <a:gd name="connsiteY2" fmla="*/ 142868 h 195815"/>
              <a:gd name="connsiteX3" fmla="*/ 19425 w 1238226"/>
              <a:gd name="connsiteY3" fmla="*/ 142868 h 195815"/>
              <a:gd name="connsiteX4" fmla="*/ 8753 w 1238226"/>
              <a:gd name="connsiteY4" fmla="*/ 120008 h 195815"/>
              <a:gd name="connsiteX5" fmla="*/ 8753 w 1238226"/>
              <a:gd name="connsiteY5" fmla="*/ 8753 h 195815"/>
              <a:gd name="connsiteX6" fmla="*/ 1229473 w 1238226"/>
              <a:gd name="connsiteY6" fmla="*/ 54473 h 195815"/>
              <a:gd name="connsiteX7" fmla="*/ 30097 w 1238226"/>
              <a:gd name="connsiteY7" fmla="*/ 187061 h 1958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238226" h="195815">
                <a:moveTo>
                  <a:pt x="30097" y="187061"/>
                </a:moveTo>
                <a:lnTo>
                  <a:pt x="19425" y="165724"/>
                </a:lnTo>
                <a:lnTo>
                  <a:pt x="19425" y="142868"/>
                </a:lnTo>
                <a:lnTo>
                  <a:pt x="19425" y="142868"/>
                </a:lnTo>
                <a:lnTo>
                  <a:pt x="8753" y="120008"/>
                </a:lnTo>
                <a:lnTo>
                  <a:pt x="8753" y="8753"/>
                </a:lnTo>
                <a:lnTo>
                  <a:pt x="1229473" y="54473"/>
                </a:lnTo>
                <a:lnTo>
                  <a:pt x="30097" y="187061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115080" y="2871597"/>
            <a:ext cx="93706" cy="35013"/>
          </a:xfrm>
          <a:custGeom>
            <a:avLst/>
            <a:gdLst>
              <a:gd name="connsiteX0" fmla="*/ 8753 w 93706"/>
              <a:gd name="connsiteY0" fmla="*/ 8753 h 35013"/>
              <a:gd name="connsiteX1" fmla="*/ 84952 w 93706"/>
              <a:gd name="connsiteY1" fmla="*/ 8753 h 35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706" h="35013">
                <a:moveTo>
                  <a:pt x="8753" y="8753"/>
                </a:moveTo>
                <a:lnTo>
                  <a:pt x="84952" y="8753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191279" y="2871597"/>
            <a:ext cx="125702" cy="35013"/>
          </a:xfrm>
          <a:custGeom>
            <a:avLst/>
            <a:gdLst>
              <a:gd name="connsiteX0" fmla="*/ 8753 w 125702"/>
              <a:gd name="connsiteY0" fmla="*/ 8753 h 35013"/>
              <a:gd name="connsiteX1" fmla="*/ 116949 w 125702"/>
              <a:gd name="connsiteY1" fmla="*/ 8753 h 35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25702" h="35013">
                <a:moveTo>
                  <a:pt x="8753" y="8753"/>
                </a:moveTo>
                <a:lnTo>
                  <a:pt x="116949" y="8753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40230" y="2255520"/>
            <a:ext cx="152400" cy="914400"/>
          </a:xfrm>
          <a:custGeom>
            <a:avLst/>
            <a:gdLst>
              <a:gd name="connsiteX0" fmla="*/ 152400 w 152400"/>
              <a:gd name="connsiteY0" fmla="*/ 201167 h 914400"/>
              <a:gd name="connsiteX1" fmla="*/ 129540 w 152400"/>
              <a:gd name="connsiteY1" fmla="*/ 201167 h 914400"/>
              <a:gd name="connsiteX2" fmla="*/ 108203 w 152400"/>
              <a:gd name="connsiteY2" fmla="*/ 178307 h 914400"/>
              <a:gd name="connsiteX3" fmla="*/ 86867 w 152400"/>
              <a:gd name="connsiteY3" fmla="*/ 156972 h 914400"/>
              <a:gd name="connsiteX4" fmla="*/ 76200 w 152400"/>
              <a:gd name="connsiteY4" fmla="*/ 134111 h 914400"/>
              <a:gd name="connsiteX5" fmla="*/ 54864 w 152400"/>
              <a:gd name="connsiteY5" fmla="*/ 89915 h 914400"/>
              <a:gd name="connsiteX6" fmla="*/ 33528 w 152400"/>
              <a:gd name="connsiteY6" fmla="*/ 67055 h 914400"/>
              <a:gd name="connsiteX7" fmla="*/ 21335 w 152400"/>
              <a:gd name="connsiteY7" fmla="*/ 44195 h 914400"/>
              <a:gd name="connsiteX8" fmla="*/ 10667 w 152400"/>
              <a:gd name="connsiteY8" fmla="*/ 22859 h 914400"/>
              <a:gd name="connsiteX9" fmla="*/ 0 w 152400"/>
              <a:gd name="connsiteY9" fmla="*/ 0 h 914400"/>
              <a:gd name="connsiteX10" fmla="*/ 0 w 152400"/>
              <a:gd name="connsiteY10" fmla="*/ 713231 h 914400"/>
              <a:gd name="connsiteX11" fmla="*/ 10667 w 152400"/>
              <a:gd name="connsiteY11" fmla="*/ 736091 h 914400"/>
              <a:gd name="connsiteX12" fmla="*/ 21335 w 152400"/>
              <a:gd name="connsiteY12" fmla="*/ 757427 h 914400"/>
              <a:gd name="connsiteX13" fmla="*/ 33528 w 152400"/>
              <a:gd name="connsiteY13" fmla="*/ 780287 h 914400"/>
              <a:gd name="connsiteX14" fmla="*/ 54864 w 152400"/>
              <a:gd name="connsiteY14" fmla="*/ 801623 h 914400"/>
              <a:gd name="connsiteX15" fmla="*/ 76200 w 152400"/>
              <a:gd name="connsiteY15" fmla="*/ 847344 h 914400"/>
              <a:gd name="connsiteX16" fmla="*/ 86867 w 152400"/>
              <a:gd name="connsiteY16" fmla="*/ 868679 h 914400"/>
              <a:gd name="connsiteX17" fmla="*/ 108203 w 152400"/>
              <a:gd name="connsiteY17" fmla="*/ 891539 h 914400"/>
              <a:gd name="connsiteX18" fmla="*/ 129540 w 152400"/>
              <a:gd name="connsiteY18" fmla="*/ 914400 h 914400"/>
              <a:gd name="connsiteX19" fmla="*/ 152400 w 152400"/>
              <a:gd name="connsiteY19" fmla="*/ 914400 h 914400"/>
              <a:gd name="connsiteX20" fmla="*/ 152400 w 152400"/>
              <a:gd name="connsiteY20" fmla="*/ 201167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52400" h="914400">
                <a:moveTo>
                  <a:pt x="152400" y="201167"/>
                </a:moveTo>
                <a:lnTo>
                  <a:pt x="129540" y="201167"/>
                </a:lnTo>
                <a:lnTo>
                  <a:pt x="108203" y="178307"/>
                </a:lnTo>
                <a:lnTo>
                  <a:pt x="86867" y="156972"/>
                </a:lnTo>
                <a:lnTo>
                  <a:pt x="76200" y="134111"/>
                </a:lnTo>
                <a:lnTo>
                  <a:pt x="54864" y="89915"/>
                </a:lnTo>
                <a:lnTo>
                  <a:pt x="33528" y="67055"/>
                </a:lnTo>
                <a:lnTo>
                  <a:pt x="21335" y="44195"/>
                </a:lnTo>
                <a:lnTo>
                  <a:pt x="10667" y="22859"/>
                </a:lnTo>
                <a:lnTo>
                  <a:pt x="0" y="0"/>
                </a:lnTo>
                <a:lnTo>
                  <a:pt x="0" y="713231"/>
                </a:lnTo>
                <a:lnTo>
                  <a:pt x="10667" y="736091"/>
                </a:lnTo>
                <a:lnTo>
                  <a:pt x="21335" y="757427"/>
                </a:lnTo>
                <a:lnTo>
                  <a:pt x="33528" y="780287"/>
                </a:lnTo>
                <a:lnTo>
                  <a:pt x="54864" y="801623"/>
                </a:lnTo>
                <a:lnTo>
                  <a:pt x="76200" y="847344"/>
                </a:lnTo>
                <a:lnTo>
                  <a:pt x="86867" y="868679"/>
                </a:lnTo>
                <a:lnTo>
                  <a:pt x="108203" y="891539"/>
                </a:lnTo>
                <a:lnTo>
                  <a:pt x="129540" y="914400"/>
                </a:lnTo>
                <a:lnTo>
                  <a:pt x="152400" y="914400"/>
                </a:lnTo>
                <a:lnTo>
                  <a:pt x="152400" y="201167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31492" y="2246758"/>
            <a:ext cx="169905" cy="931904"/>
          </a:xfrm>
          <a:custGeom>
            <a:avLst/>
            <a:gdLst>
              <a:gd name="connsiteX0" fmla="*/ 161151 w 169905"/>
              <a:gd name="connsiteY0" fmla="*/ 209922 h 931904"/>
              <a:gd name="connsiteX1" fmla="*/ 138274 w 169905"/>
              <a:gd name="connsiteY1" fmla="*/ 209922 h 931904"/>
              <a:gd name="connsiteX2" fmla="*/ 116949 w 169905"/>
              <a:gd name="connsiteY2" fmla="*/ 187062 h 931904"/>
              <a:gd name="connsiteX3" fmla="*/ 95605 w 169905"/>
              <a:gd name="connsiteY3" fmla="*/ 165724 h 931904"/>
              <a:gd name="connsiteX4" fmla="*/ 84952 w 169905"/>
              <a:gd name="connsiteY4" fmla="*/ 142864 h 931904"/>
              <a:gd name="connsiteX5" fmla="*/ 63608 w 169905"/>
              <a:gd name="connsiteY5" fmla="*/ 98671 h 931904"/>
              <a:gd name="connsiteX6" fmla="*/ 42263 w 169905"/>
              <a:gd name="connsiteY6" fmla="*/ 75811 h 931904"/>
              <a:gd name="connsiteX7" fmla="*/ 30078 w 169905"/>
              <a:gd name="connsiteY7" fmla="*/ 52951 h 931904"/>
              <a:gd name="connsiteX8" fmla="*/ 19405 w 169905"/>
              <a:gd name="connsiteY8" fmla="*/ 31613 h 931904"/>
              <a:gd name="connsiteX9" fmla="*/ 8753 w 169905"/>
              <a:gd name="connsiteY9" fmla="*/ 8753 h 931904"/>
              <a:gd name="connsiteX10" fmla="*/ 8753 w 169905"/>
              <a:gd name="connsiteY10" fmla="*/ 721983 h 931904"/>
              <a:gd name="connsiteX11" fmla="*/ 19405 w 169905"/>
              <a:gd name="connsiteY11" fmla="*/ 744843 h 931904"/>
              <a:gd name="connsiteX12" fmla="*/ 30078 w 169905"/>
              <a:gd name="connsiteY12" fmla="*/ 766180 h 931904"/>
              <a:gd name="connsiteX13" fmla="*/ 42263 w 169905"/>
              <a:gd name="connsiteY13" fmla="*/ 789040 h 931904"/>
              <a:gd name="connsiteX14" fmla="*/ 63608 w 169905"/>
              <a:gd name="connsiteY14" fmla="*/ 810373 h 931904"/>
              <a:gd name="connsiteX15" fmla="*/ 84952 w 169905"/>
              <a:gd name="connsiteY15" fmla="*/ 856094 h 931904"/>
              <a:gd name="connsiteX16" fmla="*/ 95605 w 169905"/>
              <a:gd name="connsiteY16" fmla="*/ 877431 h 931904"/>
              <a:gd name="connsiteX17" fmla="*/ 116949 w 169905"/>
              <a:gd name="connsiteY17" fmla="*/ 900291 h 931904"/>
              <a:gd name="connsiteX18" fmla="*/ 138274 w 169905"/>
              <a:gd name="connsiteY18" fmla="*/ 923151 h 931904"/>
              <a:gd name="connsiteX19" fmla="*/ 161151 w 169905"/>
              <a:gd name="connsiteY19" fmla="*/ 923151 h 931904"/>
              <a:gd name="connsiteX20" fmla="*/ 161151 w 169905"/>
              <a:gd name="connsiteY20" fmla="*/ 209922 h 9319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69905" h="931904">
                <a:moveTo>
                  <a:pt x="161151" y="209922"/>
                </a:moveTo>
                <a:lnTo>
                  <a:pt x="138274" y="209922"/>
                </a:lnTo>
                <a:lnTo>
                  <a:pt x="116949" y="187062"/>
                </a:lnTo>
                <a:lnTo>
                  <a:pt x="95605" y="165724"/>
                </a:lnTo>
                <a:lnTo>
                  <a:pt x="84952" y="142864"/>
                </a:lnTo>
                <a:lnTo>
                  <a:pt x="63608" y="98671"/>
                </a:lnTo>
                <a:lnTo>
                  <a:pt x="42263" y="75811"/>
                </a:lnTo>
                <a:lnTo>
                  <a:pt x="30078" y="52951"/>
                </a:lnTo>
                <a:lnTo>
                  <a:pt x="19405" y="31613"/>
                </a:lnTo>
                <a:lnTo>
                  <a:pt x="8753" y="8753"/>
                </a:lnTo>
                <a:lnTo>
                  <a:pt x="8753" y="721983"/>
                </a:lnTo>
                <a:lnTo>
                  <a:pt x="19405" y="744843"/>
                </a:lnTo>
                <a:lnTo>
                  <a:pt x="30078" y="766180"/>
                </a:lnTo>
                <a:lnTo>
                  <a:pt x="42263" y="789040"/>
                </a:lnTo>
                <a:lnTo>
                  <a:pt x="63608" y="810373"/>
                </a:lnTo>
                <a:lnTo>
                  <a:pt x="84952" y="856094"/>
                </a:lnTo>
                <a:lnTo>
                  <a:pt x="95605" y="877431"/>
                </a:lnTo>
                <a:lnTo>
                  <a:pt x="116949" y="900291"/>
                </a:lnTo>
                <a:lnTo>
                  <a:pt x="138274" y="923151"/>
                </a:lnTo>
                <a:lnTo>
                  <a:pt x="161151" y="923151"/>
                </a:lnTo>
                <a:lnTo>
                  <a:pt x="161151" y="209922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40230" y="2122932"/>
            <a:ext cx="1199388" cy="333755"/>
          </a:xfrm>
          <a:custGeom>
            <a:avLst/>
            <a:gdLst>
              <a:gd name="connsiteX0" fmla="*/ 152400 w 1199388"/>
              <a:gd name="connsiteY0" fmla="*/ 333755 h 333755"/>
              <a:gd name="connsiteX1" fmla="*/ 129540 w 1199388"/>
              <a:gd name="connsiteY1" fmla="*/ 333755 h 333755"/>
              <a:gd name="connsiteX2" fmla="*/ 108203 w 1199388"/>
              <a:gd name="connsiteY2" fmla="*/ 310895 h 333755"/>
              <a:gd name="connsiteX3" fmla="*/ 86867 w 1199388"/>
              <a:gd name="connsiteY3" fmla="*/ 289560 h 333755"/>
              <a:gd name="connsiteX4" fmla="*/ 76200 w 1199388"/>
              <a:gd name="connsiteY4" fmla="*/ 266700 h 333755"/>
              <a:gd name="connsiteX5" fmla="*/ 54864 w 1199388"/>
              <a:gd name="connsiteY5" fmla="*/ 222503 h 333755"/>
              <a:gd name="connsiteX6" fmla="*/ 33528 w 1199388"/>
              <a:gd name="connsiteY6" fmla="*/ 199644 h 333755"/>
              <a:gd name="connsiteX7" fmla="*/ 21335 w 1199388"/>
              <a:gd name="connsiteY7" fmla="*/ 176783 h 333755"/>
              <a:gd name="connsiteX8" fmla="*/ 10667 w 1199388"/>
              <a:gd name="connsiteY8" fmla="*/ 155447 h 333755"/>
              <a:gd name="connsiteX9" fmla="*/ 0 w 1199388"/>
              <a:gd name="connsiteY9" fmla="*/ 132588 h 333755"/>
              <a:gd name="connsiteX10" fmla="*/ 1199388 w 1199388"/>
              <a:gd name="connsiteY10" fmla="*/ 0 h 333755"/>
              <a:gd name="connsiteX11" fmla="*/ 152400 w 1199388"/>
              <a:gd name="connsiteY11" fmla="*/ 333755 h 333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199388" h="333755">
                <a:moveTo>
                  <a:pt x="152400" y="333755"/>
                </a:moveTo>
                <a:lnTo>
                  <a:pt x="129540" y="333755"/>
                </a:lnTo>
                <a:lnTo>
                  <a:pt x="108203" y="310895"/>
                </a:lnTo>
                <a:lnTo>
                  <a:pt x="86867" y="289560"/>
                </a:lnTo>
                <a:lnTo>
                  <a:pt x="76200" y="266700"/>
                </a:lnTo>
                <a:lnTo>
                  <a:pt x="54864" y="222503"/>
                </a:lnTo>
                <a:lnTo>
                  <a:pt x="33528" y="199644"/>
                </a:lnTo>
                <a:lnTo>
                  <a:pt x="21335" y="176783"/>
                </a:lnTo>
                <a:lnTo>
                  <a:pt x="10667" y="155447"/>
                </a:lnTo>
                <a:lnTo>
                  <a:pt x="0" y="132588"/>
                </a:lnTo>
                <a:lnTo>
                  <a:pt x="1199388" y="0"/>
                </a:lnTo>
                <a:lnTo>
                  <a:pt x="152400" y="333755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31492" y="2114170"/>
            <a:ext cx="1216882" cy="351263"/>
          </a:xfrm>
          <a:custGeom>
            <a:avLst/>
            <a:gdLst>
              <a:gd name="connsiteX0" fmla="*/ 161151 w 1216882"/>
              <a:gd name="connsiteY0" fmla="*/ 342510 h 351263"/>
              <a:gd name="connsiteX1" fmla="*/ 138274 w 1216882"/>
              <a:gd name="connsiteY1" fmla="*/ 342510 h 351263"/>
              <a:gd name="connsiteX2" fmla="*/ 116949 w 1216882"/>
              <a:gd name="connsiteY2" fmla="*/ 319650 h 351263"/>
              <a:gd name="connsiteX3" fmla="*/ 95605 w 1216882"/>
              <a:gd name="connsiteY3" fmla="*/ 298312 h 351263"/>
              <a:gd name="connsiteX4" fmla="*/ 84952 w 1216882"/>
              <a:gd name="connsiteY4" fmla="*/ 275452 h 351263"/>
              <a:gd name="connsiteX5" fmla="*/ 63608 w 1216882"/>
              <a:gd name="connsiteY5" fmla="*/ 231259 h 351263"/>
              <a:gd name="connsiteX6" fmla="*/ 42263 w 1216882"/>
              <a:gd name="connsiteY6" fmla="*/ 208399 h 351263"/>
              <a:gd name="connsiteX7" fmla="*/ 30078 w 1216882"/>
              <a:gd name="connsiteY7" fmla="*/ 185539 h 351263"/>
              <a:gd name="connsiteX8" fmla="*/ 19405 w 1216882"/>
              <a:gd name="connsiteY8" fmla="*/ 164201 h 351263"/>
              <a:gd name="connsiteX9" fmla="*/ 8753 w 1216882"/>
              <a:gd name="connsiteY9" fmla="*/ 141341 h 351263"/>
              <a:gd name="connsiteX10" fmla="*/ 1208128 w 1216882"/>
              <a:gd name="connsiteY10" fmla="*/ 8753 h 351263"/>
              <a:gd name="connsiteX11" fmla="*/ 161151 w 1216882"/>
              <a:gd name="connsiteY11" fmla="*/ 342510 h 3512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216882" h="351263">
                <a:moveTo>
                  <a:pt x="161151" y="342510"/>
                </a:moveTo>
                <a:lnTo>
                  <a:pt x="138274" y="342510"/>
                </a:lnTo>
                <a:lnTo>
                  <a:pt x="116949" y="319650"/>
                </a:lnTo>
                <a:lnTo>
                  <a:pt x="95605" y="298312"/>
                </a:lnTo>
                <a:lnTo>
                  <a:pt x="84952" y="275452"/>
                </a:lnTo>
                <a:lnTo>
                  <a:pt x="63608" y="231259"/>
                </a:lnTo>
                <a:lnTo>
                  <a:pt x="42263" y="208399"/>
                </a:lnTo>
                <a:lnTo>
                  <a:pt x="30078" y="185539"/>
                </a:lnTo>
                <a:lnTo>
                  <a:pt x="19405" y="164201"/>
                </a:lnTo>
                <a:lnTo>
                  <a:pt x="8753" y="141341"/>
                </a:lnTo>
                <a:lnTo>
                  <a:pt x="1208128" y="8753"/>
                </a:lnTo>
                <a:lnTo>
                  <a:pt x="161151" y="34251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12604" y="3383658"/>
            <a:ext cx="93706" cy="35013"/>
          </a:xfrm>
          <a:custGeom>
            <a:avLst/>
            <a:gdLst>
              <a:gd name="connsiteX0" fmla="*/ 8753 w 93706"/>
              <a:gd name="connsiteY0" fmla="*/ 8753 h 35013"/>
              <a:gd name="connsiteX1" fmla="*/ 84952 w 93706"/>
              <a:gd name="connsiteY1" fmla="*/ 8753 h 35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3706" h="35013">
                <a:moveTo>
                  <a:pt x="8753" y="8753"/>
                </a:moveTo>
                <a:lnTo>
                  <a:pt x="84952" y="8753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88803" y="3071238"/>
            <a:ext cx="115050" cy="329926"/>
          </a:xfrm>
          <a:custGeom>
            <a:avLst/>
            <a:gdLst>
              <a:gd name="connsiteX0" fmla="*/ 8753 w 115050"/>
              <a:gd name="connsiteY0" fmla="*/ 321172 h 329926"/>
              <a:gd name="connsiteX1" fmla="*/ 106297 w 115050"/>
              <a:gd name="connsiteY1" fmla="*/ 8753 h 3299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5050" h="329926">
                <a:moveTo>
                  <a:pt x="8753" y="321172"/>
                </a:moveTo>
                <a:lnTo>
                  <a:pt x="106297" y="8753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492630" y="2122932"/>
            <a:ext cx="2279904" cy="1380744"/>
          </a:xfrm>
          <a:custGeom>
            <a:avLst/>
            <a:gdLst>
              <a:gd name="connsiteX0" fmla="*/ 2279903 w 2279904"/>
              <a:gd name="connsiteY0" fmla="*/ 0 h 1380744"/>
              <a:gd name="connsiteX1" fmla="*/ 2279903 w 2279904"/>
              <a:gd name="connsiteY1" fmla="*/ 21335 h 1380744"/>
              <a:gd name="connsiteX2" fmla="*/ 2267712 w 2279904"/>
              <a:gd name="connsiteY2" fmla="*/ 65532 h 1380744"/>
              <a:gd name="connsiteX3" fmla="*/ 2267712 w 2279904"/>
              <a:gd name="connsiteY3" fmla="*/ 88391 h 1380744"/>
              <a:gd name="connsiteX4" fmla="*/ 2257044 w 2279904"/>
              <a:gd name="connsiteY4" fmla="*/ 111251 h 1380744"/>
              <a:gd name="connsiteX5" fmla="*/ 2257044 w 2279904"/>
              <a:gd name="connsiteY5" fmla="*/ 132588 h 1380744"/>
              <a:gd name="connsiteX6" fmla="*/ 2235708 w 2279904"/>
              <a:gd name="connsiteY6" fmla="*/ 155447 h 1380744"/>
              <a:gd name="connsiteX7" fmla="*/ 2225039 w 2279904"/>
              <a:gd name="connsiteY7" fmla="*/ 176783 h 1380744"/>
              <a:gd name="connsiteX8" fmla="*/ 2214372 w 2279904"/>
              <a:gd name="connsiteY8" fmla="*/ 199644 h 1380744"/>
              <a:gd name="connsiteX9" fmla="*/ 2203703 w 2279904"/>
              <a:gd name="connsiteY9" fmla="*/ 222503 h 1380744"/>
              <a:gd name="connsiteX10" fmla="*/ 2182367 w 2279904"/>
              <a:gd name="connsiteY10" fmla="*/ 266700 h 1380744"/>
              <a:gd name="connsiteX11" fmla="*/ 2161032 w 2279904"/>
              <a:gd name="connsiteY11" fmla="*/ 289560 h 1380744"/>
              <a:gd name="connsiteX12" fmla="*/ 2138172 w 2279904"/>
              <a:gd name="connsiteY12" fmla="*/ 310895 h 1380744"/>
              <a:gd name="connsiteX13" fmla="*/ 2127503 w 2279904"/>
              <a:gd name="connsiteY13" fmla="*/ 333755 h 1380744"/>
              <a:gd name="connsiteX14" fmla="*/ 2095500 w 2279904"/>
              <a:gd name="connsiteY14" fmla="*/ 355091 h 1380744"/>
              <a:gd name="connsiteX15" fmla="*/ 2063496 w 2279904"/>
              <a:gd name="connsiteY15" fmla="*/ 377951 h 1380744"/>
              <a:gd name="connsiteX16" fmla="*/ 2042160 w 2279904"/>
              <a:gd name="connsiteY16" fmla="*/ 400811 h 1380744"/>
              <a:gd name="connsiteX17" fmla="*/ 2019300 w 2279904"/>
              <a:gd name="connsiteY17" fmla="*/ 400811 h 1380744"/>
              <a:gd name="connsiteX18" fmla="*/ 1976628 w 2279904"/>
              <a:gd name="connsiteY18" fmla="*/ 445007 h 1380744"/>
              <a:gd name="connsiteX19" fmla="*/ 1944623 w 2279904"/>
              <a:gd name="connsiteY19" fmla="*/ 445007 h 1380744"/>
              <a:gd name="connsiteX20" fmla="*/ 1923288 w 2279904"/>
              <a:gd name="connsiteY20" fmla="*/ 466344 h 1380744"/>
              <a:gd name="connsiteX21" fmla="*/ 1889760 w 2279904"/>
              <a:gd name="connsiteY21" fmla="*/ 489203 h 1380744"/>
              <a:gd name="connsiteX22" fmla="*/ 1836420 w 2279904"/>
              <a:gd name="connsiteY22" fmla="*/ 512063 h 1380744"/>
              <a:gd name="connsiteX23" fmla="*/ 1804416 w 2279904"/>
              <a:gd name="connsiteY23" fmla="*/ 512063 h 1380744"/>
              <a:gd name="connsiteX24" fmla="*/ 1770888 w 2279904"/>
              <a:gd name="connsiteY24" fmla="*/ 533400 h 1380744"/>
              <a:gd name="connsiteX25" fmla="*/ 1738884 w 2279904"/>
              <a:gd name="connsiteY25" fmla="*/ 556260 h 1380744"/>
              <a:gd name="connsiteX26" fmla="*/ 1685544 w 2279904"/>
              <a:gd name="connsiteY26" fmla="*/ 579119 h 1380744"/>
              <a:gd name="connsiteX27" fmla="*/ 1641347 w 2279904"/>
              <a:gd name="connsiteY27" fmla="*/ 579119 h 1380744"/>
              <a:gd name="connsiteX28" fmla="*/ 1609344 w 2279904"/>
              <a:gd name="connsiteY28" fmla="*/ 600455 h 1380744"/>
              <a:gd name="connsiteX29" fmla="*/ 1566672 w 2279904"/>
              <a:gd name="connsiteY29" fmla="*/ 600455 h 1380744"/>
              <a:gd name="connsiteX30" fmla="*/ 1511808 w 2279904"/>
              <a:gd name="connsiteY30" fmla="*/ 623316 h 1380744"/>
              <a:gd name="connsiteX31" fmla="*/ 1424940 w 2279904"/>
              <a:gd name="connsiteY31" fmla="*/ 623316 h 1380744"/>
              <a:gd name="connsiteX32" fmla="*/ 1371600 w 2279904"/>
              <a:gd name="connsiteY32" fmla="*/ 644651 h 1380744"/>
              <a:gd name="connsiteX33" fmla="*/ 1242060 w 2279904"/>
              <a:gd name="connsiteY33" fmla="*/ 644651 h 1380744"/>
              <a:gd name="connsiteX34" fmla="*/ 1176528 w 2279904"/>
              <a:gd name="connsiteY34" fmla="*/ 667511 h 1380744"/>
              <a:gd name="connsiteX35" fmla="*/ 896111 w 2279904"/>
              <a:gd name="connsiteY35" fmla="*/ 667511 h 1380744"/>
              <a:gd name="connsiteX36" fmla="*/ 853440 w 2279904"/>
              <a:gd name="connsiteY36" fmla="*/ 644651 h 1380744"/>
              <a:gd name="connsiteX37" fmla="*/ 711708 w 2279904"/>
              <a:gd name="connsiteY37" fmla="*/ 644651 h 1380744"/>
              <a:gd name="connsiteX38" fmla="*/ 669035 w 2279904"/>
              <a:gd name="connsiteY38" fmla="*/ 623316 h 1380744"/>
              <a:gd name="connsiteX39" fmla="*/ 615696 w 2279904"/>
              <a:gd name="connsiteY39" fmla="*/ 623316 h 1380744"/>
              <a:gd name="connsiteX40" fmla="*/ 571500 w 2279904"/>
              <a:gd name="connsiteY40" fmla="*/ 600455 h 1380744"/>
              <a:gd name="connsiteX41" fmla="*/ 496823 w 2279904"/>
              <a:gd name="connsiteY41" fmla="*/ 600455 h 1380744"/>
              <a:gd name="connsiteX42" fmla="*/ 431291 w 2279904"/>
              <a:gd name="connsiteY42" fmla="*/ 579119 h 1380744"/>
              <a:gd name="connsiteX43" fmla="*/ 399288 w 2279904"/>
              <a:gd name="connsiteY43" fmla="*/ 556260 h 1380744"/>
              <a:gd name="connsiteX44" fmla="*/ 367284 w 2279904"/>
              <a:gd name="connsiteY44" fmla="*/ 556260 h 1380744"/>
              <a:gd name="connsiteX45" fmla="*/ 333755 w 2279904"/>
              <a:gd name="connsiteY45" fmla="*/ 533400 h 1380744"/>
              <a:gd name="connsiteX46" fmla="*/ 280416 w 2279904"/>
              <a:gd name="connsiteY46" fmla="*/ 512063 h 1380744"/>
              <a:gd name="connsiteX47" fmla="*/ 248411 w 2279904"/>
              <a:gd name="connsiteY47" fmla="*/ 512063 h 1380744"/>
              <a:gd name="connsiteX48" fmla="*/ 214884 w 2279904"/>
              <a:gd name="connsiteY48" fmla="*/ 489203 h 1380744"/>
              <a:gd name="connsiteX49" fmla="*/ 182879 w 2279904"/>
              <a:gd name="connsiteY49" fmla="*/ 466344 h 1380744"/>
              <a:gd name="connsiteX50" fmla="*/ 140208 w 2279904"/>
              <a:gd name="connsiteY50" fmla="*/ 445007 h 1380744"/>
              <a:gd name="connsiteX51" fmla="*/ 106679 w 2279904"/>
              <a:gd name="connsiteY51" fmla="*/ 422147 h 1380744"/>
              <a:gd name="connsiteX52" fmla="*/ 85344 w 2279904"/>
              <a:gd name="connsiteY52" fmla="*/ 400811 h 1380744"/>
              <a:gd name="connsiteX53" fmla="*/ 53340 w 2279904"/>
              <a:gd name="connsiteY53" fmla="*/ 400811 h 1380744"/>
              <a:gd name="connsiteX54" fmla="*/ 21335 w 2279904"/>
              <a:gd name="connsiteY54" fmla="*/ 355091 h 1380744"/>
              <a:gd name="connsiteX55" fmla="*/ 0 w 2279904"/>
              <a:gd name="connsiteY55" fmla="*/ 333755 h 1380744"/>
              <a:gd name="connsiteX56" fmla="*/ 0 w 2279904"/>
              <a:gd name="connsiteY56" fmla="*/ 1046988 h 1380744"/>
              <a:gd name="connsiteX57" fmla="*/ 21335 w 2279904"/>
              <a:gd name="connsiteY57" fmla="*/ 1068323 h 1380744"/>
              <a:gd name="connsiteX58" fmla="*/ 53340 w 2279904"/>
              <a:gd name="connsiteY58" fmla="*/ 1112519 h 1380744"/>
              <a:gd name="connsiteX59" fmla="*/ 85344 w 2279904"/>
              <a:gd name="connsiteY59" fmla="*/ 1112519 h 1380744"/>
              <a:gd name="connsiteX60" fmla="*/ 106679 w 2279904"/>
              <a:gd name="connsiteY60" fmla="*/ 1135379 h 1380744"/>
              <a:gd name="connsiteX61" fmla="*/ 140208 w 2279904"/>
              <a:gd name="connsiteY61" fmla="*/ 1158239 h 1380744"/>
              <a:gd name="connsiteX62" fmla="*/ 182879 w 2279904"/>
              <a:gd name="connsiteY62" fmla="*/ 1179576 h 1380744"/>
              <a:gd name="connsiteX63" fmla="*/ 214884 w 2279904"/>
              <a:gd name="connsiteY63" fmla="*/ 1202435 h 1380744"/>
              <a:gd name="connsiteX64" fmla="*/ 248411 w 2279904"/>
              <a:gd name="connsiteY64" fmla="*/ 1225296 h 1380744"/>
              <a:gd name="connsiteX65" fmla="*/ 280416 w 2279904"/>
              <a:gd name="connsiteY65" fmla="*/ 1225296 h 1380744"/>
              <a:gd name="connsiteX66" fmla="*/ 333755 w 2279904"/>
              <a:gd name="connsiteY66" fmla="*/ 1246632 h 1380744"/>
              <a:gd name="connsiteX67" fmla="*/ 367284 w 2279904"/>
              <a:gd name="connsiteY67" fmla="*/ 1269491 h 1380744"/>
              <a:gd name="connsiteX68" fmla="*/ 399288 w 2279904"/>
              <a:gd name="connsiteY68" fmla="*/ 1269491 h 1380744"/>
              <a:gd name="connsiteX69" fmla="*/ 431291 w 2279904"/>
              <a:gd name="connsiteY69" fmla="*/ 1290827 h 1380744"/>
              <a:gd name="connsiteX70" fmla="*/ 496823 w 2279904"/>
              <a:gd name="connsiteY70" fmla="*/ 1313688 h 1380744"/>
              <a:gd name="connsiteX71" fmla="*/ 571500 w 2279904"/>
              <a:gd name="connsiteY71" fmla="*/ 1313688 h 1380744"/>
              <a:gd name="connsiteX72" fmla="*/ 615696 w 2279904"/>
              <a:gd name="connsiteY72" fmla="*/ 1336547 h 1380744"/>
              <a:gd name="connsiteX73" fmla="*/ 669035 w 2279904"/>
              <a:gd name="connsiteY73" fmla="*/ 1336547 h 1380744"/>
              <a:gd name="connsiteX74" fmla="*/ 711708 w 2279904"/>
              <a:gd name="connsiteY74" fmla="*/ 1357883 h 1380744"/>
              <a:gd name="connsiteX75" fmla="*/ 853440 w 2279904"/>
              <a:gd name="connsiteY75" fmla="*/ 1357883 h 1380744"/>
              <a:gd name="connsiteX76" fmla="*/ 896111 w 2279904"/>
              <a:gd name="connsiteY76" fmla="*/ 1380744 h 1380744"/>
              <a:gd name="connsiteX77" fmla="*/ 1176528 w 2279904"/>
              <a:gd name="connsiteY77" fmla="*/ 1380744 h 1380744"/>
              <a:gd name="connsiteX78" fmla="*/ 1242060 w 2279904"/>
              <a:gd name="connsiteY78" fmla="*/ 1357883 h 1380744"/>
              <a:gd name="connsiteX79" fmla="*/ 1371600 w 2279904"/>
              <a:gd name="connsiteY79" fmla="*/ 1357883 h 1380744"/>
              <a:gd name="connsiteX80" fmla="*/ 1424940 w 2279904"/>
              <a:gd name="connsiteY80" fmla="*/ 1336547 h 1380744"/>
              <a:gd name="connsiteX81" fmla="*/ 1511808 w 2279904"/>
              <a:gd name="connsiteY81" fmla="*/ 1336547 h 1380744"/>
              <a:gd name="connsiteX82" fmla="*/ 1566672 w 2279904"/>
              <a:gd name="connsiteY82" fmla="*/ 1313688 h 1380744"/>
              <a:gd name="connsiteX83" fmla="*/ 1609344 w 2279904"/>
              <a:gd name="connsiteY83" fmla="*/ 1313688 h 1380744"/>
              <a:gd name="connsiteX84" fmla="*/ 1641347 w 2279904"/>
              <a:gd name="connsiteY84" fmla="*/ 1290827 h 1380744"/>
              <a:gd name="connsiteX85" fmla="*/ 1685544 w 2279904"/>
              <a:gd name="connsiteY85" fmla="*/ 1290827 h 1380744"/>
              <a:gd name="connsiteX86" fmla="*/ 1738884 w 2279904"/>
              <a:gd name="connsiteY86" fmla="*/ 1269491 h 1380744"/>
              <a:gd name="connsiteX87" fmla="*/ 1770888 w 2279904"/>
              <a:gd name="connsiteY87" fmla="*/ 1246632 h 1380744"/>
              <a:gd name="connsiteX88" fmla="*/ 1804416 w 2279904"/>
              <a:gd name="connsiteY88" fmla="*/ 1225296 h 1380744"/>
              <a:gd name="connsiteX89" fmla="*/ 1836420 w 2279904"/>
              <a:gd name="connsiteY89" fmla="*/ 1225296 h 1380744"/>
              <a:gd name="connsiteX90" fmla="*/ 1889760 w 2279904"/>
              <a:gd name="connsiteY90" fmla="*/ 1202435 h 1380744"/>
              <a:gd name="connsiteX91" fmla="*/ 1923288 w 2279904"/>
              <a:gd name="connsiteY91" fmla="*/ 1179576 h 1380744"/>
              <a:gd name="connsiteX92" fmla="*/ 1944623 w 2279904"/>
              <a:gd name="connsiteY92" fmla="*/ 1158239 h 1380744"/>
              <a:gd name="connsiteX93" fmla="*/ 1976628 w 2279904"/>
              <a:gd name="connsiteY93" fmla="*/ 1158239 h 1380744"/>
              <a:gd name="connsiteX94" fmla="*/ 2019300 w 2279904"/>
              <a:gd name="connsiteY94" fmla="*/ 1112519 h 1380744"/>
              <a:gd name="connsiteX95" fmla="*/ 2042160 w 2279904"/>
              <a:gd name="connsiteY95" fmla="*/ 1112519 h 1380744"/>
              <a:gd name="connsiteX96" fmla="*/ 2063496 w 2279904"/>
              <a:gd name="connsiteY96" fmla="*/ 1091183 h 1380744"/>
              <a:gd name="connsiteX97" fmla="*/ 2095500 w 2279904"/>
              <a:gd name="connsiteY97" fmla="*/ 1068323 h 1380744"/>
              <a:gd name="connsiteX98" fmla="*/ 2127503 w 2279904"/>
              <a:gd name="connsiteY98" fmla="*/ 1046988 h 1380744"/>
              <a:gd name="connsiteX99" fmla="*/ 2138172 w 2279904"/>
              <a:gd name="connsiteY99" fmla="*/ 1024127 h 1380744"/>
              <a:gd name="connsiteX100" fmla="*/ 2161032 w 2279904"/>
              <a:gd name="connsiteY100" fmla="*/ 1001267 h 1380744"/>
              <a:gd name="connsiteX101" fmla="*/ 2182367 w 2279904"/>
              <a:gd name="connsiteY101" fmla="*/ 979932 h 1380744"/>
              <a:gd name="connsiteX102" fmla="*/ 2203703 w 2279904"/>
              <a:gd name="connsiteY102" fmla="*/ 934211 h 1380744"/>
              <a:gd name="connsiteX103" fmla="*/ 2214372 w 2279904"/>
              <a:gd name="connsiteY103" fmla="*/ 912875 h 1380744"/>
              <a:gd name="connsiteX104" fmla="*/ 2225039 w 2279904"/>
              <a:gd name="connsiteY104" fmla="*/ 890016 h 1380744"/>
              <a:gd name="connsiteX105" fmla="*/ 2235708 w 2279904"/>
              <a:gd name="connsiteY105" fmla="*/ 868679 h 1380744"/>
              <a:gd name="connsiteX106" fmla="*/ 2257044 w 2279904"/>
              <a:gd name="connsiteY106" fmla="*/ 845819 h 1380744"/>
              <a:gd name="connsiteX107" fmla="*/ 2257044 w 2279904"/>
              <a:gd name="connsiteY107" fmla="*/ 822960 h 1380744"/>
              <a:gd name="connsiteX108" fmla="*/ 2267712 w 2279904"/>
              <a:gd name="connsiteY108" fmla="*/ 801623 h 1380744"/>
              <a:gd name="connsiteX109" fmla="*/ 2267712 w 2279904"/>
              <a:gd name="connsiteY109" fmla="*/ 778763 h 1380744"/>
              <a:gd name="connsiteX110" fmla="*/ 2279903 w 2279904"/>
              <a:gd name="connsiteY110" fmla="*/ 734567 h 1380744"/>
              <a:gd name="connsiteX111" fmla="*/ 2279903 w 2279904"/>
              <a:gd name="connsiteY111" fmla="*/ 0 h 13807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</a:cxnLst>
            <a:rect l="l" t="t" r="r" b="b"/>
            <a:pathLst>
              <a:path w="2279904" h="1380744">
                <a:moveTo>
                  <a:pt x="2279903" y="0"/>
                </a:moveTo>
                <a:lnTo>
                  <a:pt x="2279903" y="21335"/>
                </a:lnTo>
                <a:lnTo>
                  <a:pt x="2267712" y="65532"/>
                </a:lnTo>
                <a:lnTo>
                  <a:pt x="2267712" y="88391"/>
                </a:lnTo>
                <a:lnTo>
                  <a:pt x="2257044" y="111251"/>
                </a:lnTo>
                <a:lnTo>
                  <a:pt x="2257044" y="132588"/>
                </a:lnTo>
                <a:lnTo>
                  <a:pt x="2235708" y="155447"/>
                </a:lnTo>
                <a:lnTo>
                  <a:pt x="2225039" y="176783"/>
                </a:lnTo>
                <a:lnTo>
                  <a:pt x="2214372" y="199644"/>
                </a:lnTo>
                <a:lnTo>
                  <a:pt x="2203703" y="222503"/>
                </a:lnTo>
                <a:lnTo>
                  <a:pt x="2182367" y="266700"/>
                </a:lnTo>
                <a:lnTo>
                  <a:pt x="2161032" y="289560"/>
                </a:lnTo>
                <a:lnTo>
                  <a:pt x="2138172" y="310895"/>
                </a:lnTo>
                <a:lnTo>
                  <a:pt x="2127503" y="333755"/>
                </a:lnTo>
                <a:lnTo>
                  <a:pt x="2095500" y="355091"/>
                </a:lnTo>
                <a:lnTo>
                  <a:pt x="2063496" y="377951"/>
                </a:lnTo>
                <a:lnTo>
                  <a:pt x="2042160" y="400811"/>
                </a:lnTo>
                <a:lnTo>
                  <a:pt x="2019300" y="400811"/>
                </a:lnTo>
                <a:lnTo>
                  <a:pt x="1976628" y="445007"/>
                </a:lnTo>
                <a:lnTo>
                  <a:pt x="1944623" y="445007"/>
                </a:lnTo>
                <a:lnTo>
                  <a:pt x="1923288" y="466344"/>
                </a:lnTo>
                <a:lnTo>
                  <a:pt x="1889760" y="489203"/>
                </a:lnTo>
                <a:lnTo>
                  <a:pt x="1836420" y="512063"/>
                </a:lnTo>
                <a:lnTo>
                  <a:pt x="1804416" y="512063"/>
                </a:lnTo>
                <a:lnTo>
                  <a:pt x="1770888" y="533400"/>
                </a:lnTo>
                <a:lnTo>
                  <a:pt x="1738884" y="556260"/>
                </a:lnTo>
                <a:lnTo>
                  <a:pt x="1685544" y="579119"/>
                </a:lnTo>
                <a:lnTo>
                  <a:pt x="1641347" y="579119"/>
                </a:lnTo>
                <a:lnTo>
                  <a:pt x="1609344" y="600455"/>
                </a:lnTo>
                <a:lnTo>
                  <a:pt x="1566672" y="600455"/>
                </a:lnTo>
                <a:lnTo>
                  <a:pt x="1511808" y="623316"/>
                </a:lnTo>
                <a:lnTo>
                  <a:pt x="1424940" y="623316"/>
                </a:lnTo>
                <a:lnTo>
                  <a:pt x="1371600" y="644651"/>
                </a:lnTo>
                <a:lnTo>
                  <a:pt x="1242060" y="644651"/>
                </a:lnTo>
                <a:lnTo>
                  <a:pt x="1176528" y="667511"/>
                </a:lnTo>
                <a:lnTo>
                  <a:pt x="896111" y="667511"/>
                </a:lnTo>
                <a:lnTo>
                  <a:pt x="853440" y="644651"/>
                </a:lnTo>
                <a:lnTo>
                  <a:pt x="711708" y="644651"/>
                </a:lnTo>
                <a:lnTo>
                  <a:pt x="669035" y="623316"/>
                </a:lnTo>
                <a:lnTo>
                  <a:pt x="615696" y="623316"/>
                </a:lnTo>
                <a:lnTo>
                  <a:pt x="571500" y="600455"/>
                </a:lnTo>
                <a:lnTo>
                  <a:pt x="496823" y="600455"/>
                </a:lnTo>
                <a:lnTo>
                  <a:pt x="431291" y="579119"/>
                </a:lnTo>
                <a:lnTo>
                  <a:pt x="399288" y="556260"/>
                </a:lnTo>
                <a:lnTo>
                  <a:pt x="367284" y="556260"/>
                </a:lnTo>
                <a:lnTo>
                  <a:pt x="333755" y="533400"/>
                </a:lnTo>
                <a:lnTo>
                  <a:pt x="280416" y="512063"/>
                </a:lnTo>
                <a:lnTo>
                  <a:pt x="248411" y="512063"/>
                </a:lnTo>
                <a:lnTo>
                  <a:pt x="214884" y="489203"/>
                </a:lnTo>
                <a:lnTo>
                  <a:pt x="182879" y="466344"/>
                </a:lnTo>
                <a:lnTo>
                  <a:pt x="140208" y="445007"/>
                </a:lnTo>
                <a:lnTo>
                  <a:pt x="106679" y="422147"/>
                </a:lnTo>
                <a:lnTo>
                  <a:pt x="85344" y="400811"/>
                </a:lnTo>
                <a:lnTo>
                  <a:pt x="53340" y="400811"/>
                </a:lnTo>
                <a:lnTo>
                  <a:pt x="21335" y="355091"/>
                </a:lnTo>
                <a:lnTo>
                  <a:pt x="0" y="333755"/>
                </a:lnTo>
                <a:lnTo>
                  <a:pt x="0" y="1046988"/>
                </a:lnTo>
                <a:lnTo>
                  <a:pt x="21335" y="1068323"/>
                </a:lnTo>
                <a:lnTo>
                  <a:pt x="53340" y="1112519"/>
                </a:lnTo>
                <a:lnTo>
                  <a:pt x="85344" y="1112519"/>
                </a:lnTo>
                <a:lnTo>
                  <a:pt x="106679" y="1135379"/>
                </a:lnTo>
                <a:lnTo>
                  <a:pt x="140208" y="1158239"/>
                </a:lnTo>
                <a:lnTo>
                  <a:pt x="182879" y="1179576"/>
                </a:lnTo>
                <a:lnTo>
                  <a:pt x="214884" y="1202435"/>
                </a:lnTo>
                <a:lnTo>
                  <a:pt x="248411" y="1225296"/>
                </a:lnTo>
                <a:lnTo>
                  <a:pt x="280416" y="1225296"/>
                </a:lnTo>
                <a:lnTo>
                  <a:pt x="333755" y="1246632"/>
                </a:lnTo>
                <a:lnTo>
                  <a:pt x="367284" y="1269491"/>
                </a:lnTo>
                <a:lnTo>
                  <a:pt x="399288" y="1269491"/>
                </a:lnTo>
                <a:lnTo>
                  <a:pt x="431291" y="1290827"/>
                </a:lnTo>
                <a:lnTo>
                  <a:pt x="496823" y="1313688"/>
                </a:lnTo>
                <a:lnTo>
                  <a:pt x="571500" y="1313688"/>
                </a:lnTo>
                <a:lnTo>
                  <a:pt x="615696" y="1336547"/>
                </a:lnTo>
                <a:lnTo>
                  <a:pt x="669035" y="1336547"/>
                </a:lnTo>
                <a:lnTo>
                  <a:pt x="711708" y="1357883"/>
                </a:lnTo>
                <a:lnTo>
                  <a:pt x="853440" y="1357883"/>
                </a:lnTo>
                <a:lnTo>
                  <a:pt x="896111" y="1380744"/>
                </a:lnTo>
                <a:lnTo>
                  <a:pt x="1176528" y="1380744"/>
                </a:lnTo>
                <a:lnTo>
                  <a:pt x="1242060" y="1357883"/>
                </a:lnTo>
                <a:lnTo>
                  <a:pt x="1371600" y="1357883"/>
                </a:lnTo>
                <a:lnTo>
                  <a:pt x="1424940" y="1336547"/>
                </a:lnTo>
                <a:lnTo>
                  <a:pt x="1511808" y="1336547"/>
                </a:lnTo>
                <a:lnTo>
                  <a:pt x="1566672" y="1313688"/>
                </a:lnTo>
                <a:lnTo>
                  <a:pt x="1609344" y="1313688"/>
                </a:lnTo>
                <a:lnTo>
                  <a:pt x="1641347" y="1290827"/>
                </a:lnTo>
                <a:lnTo>
                  <a:pt x="1685544" y="1290827"/>
                </a:lnTo>
                <a:lnTo>
                  <a:pt x="1738884" y="1269491"/>
                </a:lnTo>
                <a:lnTo>
                  <a:pt x="1770888" y="1246632"/>
                </a:lnTo>
                <a:lnTo>
                  <a:pt x="1804416" y="1225296"/>
                </a:lnTo>
                <a:lnTo>
                  <a:pt x="1836420" y="1225296"/>
                </a:lnTo>
                <a:lnTo>
                  <a:pt x="1889760" y="1202435"/>
                </a:lnTo>
                <a:lnTo>
                  <a:pt x="1923288" y="1179576"/>
                </a:lnTo>
                <a:lnTo>
                  <a:pt x="1944623" y="1158239"/>
                </a:lnTo>
                <a:lnTo>
                  <a:pt x="1976628" y="1158239"/>
                </a:lnTo>
                <a:lnTo>
                  <a:pt x="2019300" y="1112519"/>
                </a:lnTo>
                <a:lnTo>
                  <a:pt x="2042160" y="1112519"/>
                </a:lnTo>
                <a:lnTo>
                  <a:pt x="2063496" y="1091183"/>
                </a:lnTo>
                <a:lnTo>
                  <a:pt x="2095500" y="1068323"/>
                </a:lnTo>
                <a:lnTo>
                  <a:pt x="2127503" y="1046988"/>
                </a:lnTo>
                <a:lnTo>
                  <a:pt x="2138172" y="1024127"/>
                </a:lnTo>
                <a:lnTo>
                  <a:pt x="2161032" y="1001267"/>
                </a:lnTo>
                <a:lnTo>
                  <a:pt x="2182367" y="979932"/>
                </a:lnTo>
                <a:lnTo>
                  <a:pt x="2203703" y="934211"/>
                </a:lnTo>
                <a:lnTo>
                  <a:pt x="2214372" y="912875"/>
                </a:lnTo>
                <a:lnTo>
                  <a:pt x="2225039" y="890016"/>
                </a:lnTo>
                <a:lnTo>
                  <a:pt x="2235708" y="868679"/>
                </a:lnTo>
                <a:lnTo>
                  <a:pt x="2257044" y="845819"/>
                </a:lnTo>
                <a:lnTo>
                  <a:pt x="2257044" y="822960"/>
                </a:lnTo>
                <a:lnTo>
                  <a:pt x="2267712" y="801623"/>
                </a:lnTo>
                <a:lnTo>
                  <a:pt x="2267712" y="778763"/>
                </a:lnTo>
                <a:lnTo>
                  <a:pt x="2279903" y="734567"/>
                </a:lnTo>
                <a:lnTo>
                  <a:pt x="2279903" y="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483891" y="2114170"/>
            <a:ext cx="2297408" cy="1398245"/>
          </a:xfrm>
          <a:custGeom>
            <a:avLst/>
            <a:gdLst>
              <a:gd name="connsiteX0" fmla="*/ 2288655 w 2297408"/>
              <a:gd name="connsiteY0" fmla="*/ 8753 h 1398245"/>
              <a:gd name="connsiteX1" fmla="*/ 2288655 w 2297408"/>
              <a:gd name="connsiteY1" fmla="*/ 30090 h 1398245"/>
              <a:gd name="connsiteX2" fmla="*/ 2276449 w 2297408"/>
              <a:gd name="connsiteY2" fmla="*/ 74288 h 1398245"/>
              <a:gd name="connsiteX3" fmla="*/ 2276449 w 2297408"/>
              <a:gd name="connsiteY3" fmla="*/ 97148 h 1398245"/>
              <a:gd name="connsiteX4" fmla="*/ 2265797 w 2297408"/>
              <a:gd name="connsiteY4" fmla="*/ 120004 h 1398245"/>
              <a:gd name="connsiteX5" fmla="*/ 2265797 w 2297408"/>
              <a:gd name="connsiteY5" fmla="*/ 141341 h 1398245"/>
              <a:gd name="connsiteX6" fmla="*/ 2244453 w 2297408"/>
              <a:gd name="connsiteY6" fmla="*/ 164201 h 1398245"/>
              <a:gd name="connsiteX7" fmla="*/ 2233781 w 2297408"/>
              <a:gd name="connsiteY7" fmla="*/ 185539 h 1398245"/>
              <a:gd name="connsiteX8" fmla="*/ 2223128 w 2297408"/>
              <a:gd name="connsiteY8" fmla="*/ 208399 h 1398245"/>
              <a:gd name="connsiteX9" fmla="*/ 2212456 w 2297408"/>
              <a:gd name="connsiteY9" fmla="*/ 231259 h 1398245"/>
              <a:gd name="connsiteX10" fmla="*/ 2191111 w 2297408"/>
              <a:gd name="connsiteY10" fmla="*/ 275452 h 1398245"/>
              <a:gd name="connsiteX11" fmla="*/ 2169787 w 2297408"/>
              <a:gd name="connsiteY11" fmla="*/ 298312 h 1398245"/>
              <a:gd name="connsiteX12" fmla="*/ 2146909 w 2297408"/>
              <a:gd name="connsiteY12" fmla="*/ 319650 h 1398245"/>
              <a:gd name="connsiteX13" fmla="*/ 2136256 w 2297408"/>
              <a:gd name="connsiteY13" fmla="*/ 342510 h 1398245"/>
              <a:gd name="connsiteX14" fmla="*/ 2104240 w 2297408"/>
              <a:gd name="connsiteY14" fmla="*/ 363847 h 1398245"/>
              <a:gd name="connsiteX15" fmla="*/ 2072242 w 2297408"/>
              <a:gd name="connsiteY15" fmla="*/ 386703 h 1398245"/>
              <a:gd name="connsiteX16" fmla="*/ 2050898 w 2297408"/>
              <a:gd name="connsiteY16" fmla="*/ 409563 h 1398245"/>
              <a:gd name="connsiteX17" fmla="*/ 2028040 w 2297408"/>
              <a:gd name="connsiteY17" fmla="*/ 409563 h 1398245"/>
              <a:gd name="connsiteX18" fmla="*/ 1985371 w 2297408"/>
              <a:gd name="connsiteY18" fmla="*/ 453761 h 1398245"/>
              <a:gd name="connsiteX19" fmla="*/ 1953374 w 2297408"/>
              <a:gd name="connsiteY19" fmla="*/ 453761 h 1398245"/>
              <a:gd name="connsiteX20" fmla="*/ 1932030 w 2297408"/>
              <a:gd name="connsiteY20" fmla="*/ 475098 h 1398245"/>
              <a:gd name="connsiteX21" fmla="*/ 1898500 w 2297408"/>
              <a:gd name="connsiteY21" fmla="*/ 497958 h 1398245"/>
              <a:gd name="connsiteX22" fmla="*/ 1845159 w 2297408"/>
              <a:gd name="connsiteY22" fmla="*/ 520818 h 1398245"/>
              <a:gd name="connsiteX23" fmla="*/ 1813162 w 2297408"/>
              <a:gd name="connsiteY23" fmla="*/ 520818 h 1398245"/>
              <a:gd name="connsiteX24" fmla="*/ 1779632 w 2297408"/>
              <a:gd name="connsiteY24" fmla="*/ 542151 h 1398245"/>
              <a:gd name="connsiteX25" fmla="*/ 1747635 w 2297408"/>
              <a:gd name="connsiteY25" fmla="*/ 565011 h 1398245"/>
              <a:gd name="connsiteX26" fmla="*/ 1694293 w 2297408"/>
              <a:gd name="connsiteY26" fmla="*/ 587872 h 1398245"/>
              <a:gd name="connsiteX27" fmla="*/ 1650091 w 2297408"/>
              <a:gd name="connsiteY27" fmla="*/ 587872 h 1398245"/>
              <a:gd name="connsiteX28" fmla="*/ 1618094 w 2297408"/>
              <a:gd name="connsiteY28" fmla="*/ 609209 h 1398245"/>
              <a:gd name="connsiteX29" fmla="*/ 1575425 w 2297408"/>
              <a:gd name="connsiteY29" fmla="*/ 609209 h 1398245"/>
              <a:gd name="connsiteX30" fmla="*/ 1520550 w 2297408"/>
              <a:gd name="connsiteY30" fmla="*/ 632069 h 1398245"/>
              <a:gd name="connsiteX31" fmla="*/ 1433679 w 2297408"/>
              <a:gd name="connsiteY31" fmla="*/ 632069 h 1398245"/>
              <a:gd name="connsiteX32" fmla="*/ 1380338 w 2297408"/>
              <a:gd name="connsiteY32" fmla="*/ 653402 h 1398245"/>
              <a:gd name="connsiteX33" fmla="*/ 1250797 w 2297408"/>
              <a:gd name="connsiteY33" fmla="*/ 653402 h 1398245"/>
              <a:gd name="connsiteX34" fmla="*/ 1185270 w 2297408"/>
              <a:gd name="connsiteY34" fmla="*/ 676262 h 1398245"/>
              <a:gd name="connsiteX35" fmla="*/ 904864 w 2297408"/>
              <a:gd name="connsiteY35" fmla="*/ 676262 h 1398245"/>
              <a:gd name="connsiteX36" fmla="*/ 862195 w 2297408"/>
              <a:gd name="connsiteY36" fmla="*/ 653402 h 1398245"/>
              <a:gd name="connsiteX37" fmla="*/ 720449 w 2297408"/>
              <a:gd name="connsiteY37" fmla="*/ 653402 h 1398245"/>
              <a:gd name="connsiteX38" fmla="*/ 677780 w 2297408"/>
              <a:gd name="connsiteY38" fmla="*/ 632069 h 1398245"/>
              <a:gd name="connsiteX39" fmla="*/ 624439 w 2297408"/>
              <a:gd name="connsiteY39" fmla="*/ 632069 h 1398245"/>
              <a:gd name="connsiteX40" fmla="*/ 580237 w 2297408"/>
              <a:gd name="connsiteY40" fmla="*/ 609209 h 1398245"/>
              <a:gd name="connsiteX41" fmla="*/ 505571 w 2297408"/>
              <a:gd name="connsiteY41" fmla="*/ 609209 h 1398245"/>
              <a:gd name="connsiteX42" fmla="*/ 440044 w 2297408"/>
              <a:gd name="connsiteY42" fmla="*/ 587872 h 1398245"/>
              <a:gd name="connsiteX43" fmla="*/ 408027 w 2297408"/>
              <a:gd name="connsiteY43" fmla="*/ 565011 h 1398245"/>
              <a:gd name="connsiteX44" fmla="*/ 376030 w 2297408"/>
              <a:gd name="connsiteY44" fmla="*/ 565011 h 1398245"/>
              <a:gd name="connsiteX45" fmla="*/ 342500 w 2297408"/>
              <a:gd name="connsiteY45" fmla="*/ 542151 h 1398245"/>
              <a:gd name="connsiteX46" fmla="*/ 289159 w 2297408"/>
              <a:gd name="connsiteY46" fmla="*/ 520818 h 1398245"/>
              <a:gd name="connsiteX47" fmla="*/ 257162 w 2297408"/>
              <a:gd name="connsiteY47" fmla="*/ 520818 h 1398245"/>
              <a:gd name="connsiteX48" fmla="*/ 223632 w 2297408"/>
              <a:gd name="connsiteY48" fmla="*/ 497958 h 1398245"/>
              <a:gd name="connsiteX49" fmla="*/ 191635 w 2297408"/>
              <a:gd name="connsiteY49" fmla="*/ 475098 h 1398245"/>
              <a:gd name="connsiteX50" fmla="*/ 148946 w 2297408"/>
              <a:gd name="connsiteY50" fmla="*/ 453761 h 1398245"/>
              <a:gd name="connsiteX51" fmla="*/ 115416 w 2297408"/>
              <a:gd name="connsiteY51" fmla="*/ 430900 h 1398245"/>
              <a:gd name="connsiteX52" fmla="*/ 94091 w 2297408"/>
              <a:gd name="connsiteY52" fmla="*/ 409563 h 1398245"/>
              <a:gd name="connsiteX53" fmla="*/ 62094 w 2297408"/>
              <a:gd name="connsiteY53" fmla="*/ 409563 h 1398245"/>
              <a:gd name="connsiteX54" fmla="*/ 30078 w 2297408"/>
              <a:gd name="connsiteY54" fmla="*/ 363847 h 1398245"/>
              <a:gd name="connsiteX55" fmla="*/ 8753 w 2297408"/>
              <a:gd name="connsiteY55" fmla="*/ 342510 h 1398245"/>
              <a:gd name="connsiteX56" fmla="*/ 8753 w 2297408"/>
              <a:gd name="connsiteY56" fmla="*/ 1055739 h 1398245"/>
              <a:gd name="connsiteX57" fmla="*/ 30078 w 2297408"/>
              <a:gd name="connsiteY57" fmla="*/ 1077076 h 1398245"/>
              <a:gd name="connsiteX58" fmla="*/ 62094 w 2297408"/>
              <a:gd name="connsiteY58" fmla="*/ 1121270 h 1398245"/>
              <a:gd name="connsiteX59" fmla="*/ 94091 w 2297408"/>
              <a:gd name="connsiteY59" fmla="*/ 1121270 h 1398245"/>
              <a:gd name="connsiteX60" fmla="*/ 115416 w 2297408"/>
              <a:gd name="connsiteY60" fmla="*/ 1144130 h 1398245"/>
              <a:gd name="connsiteX61" fmla="*/ 148946 w 2297408"/>
              <a:gd name="connsiteY61" fmla="*/ 1166990 h 1398245"/>
              <a:gd name="connsiteX62" fmla="*/ 191635 w 2297408"/>
              <a:gd name="connsiteY62" fmla="*/ 1188327 h 1398245"/>
              <a:gd name="connsiteX63" fmla="*/ 223632 w 2297408"/>
              <a:gd name="connsiteY63" fmla="*/ 1211187 h 1398245"/>
              <a:gd name="connsiteX64" fmla="*/ 257162 w 2297408"/>
              <a:gd name="connsiteY64" fmla="*/ 1234048 h 1398245"/>
              <a:gd name="connsiteX65" fmla="*/ 289159 w 2297408"/>
              <a:gd name="connsiteY65" fmla="*/ 1234048 h 1398245"/>
              <a:gd name="connsiteX66" fmla="*/ 342500 w 2297408"/>
              <a:gd name="connsiteY66" fmla="*/ 1255381 h 1398245"/>
              <a:gd name="connsiteX67" fmla="*/ 376030 w 2297408"/>
              <a:gd name="connsiteY67" fmla="*/ 1278241 h 1398245"/>
              <a:gd name="connsiteX68" fmla="*/ 408027 w 2297408"/>
              <a:gd name="connsiteY68" fmla="*/ 1278241 h 1398245"/>
              <a:gd name="connsiteX69" fmla="*/ 440044 w 2297408"/>
              <a:gd name="connsiteY69" fmla="*/ 1299578 h 1398245"/>
              <a:gd name="connsiteX70" fmla="*/ 505571 w 2297408"/>
              <a:gd name="connsiteY70" fmla="*/ 1322438 h 1398245"/>
              <a:gd name="connsiteX71" fmla="*/ 580237 w 2297408"/>
              <a:gd name="connsiteY71" fmla="*/ 1322438 h 1398245"/>
              <a:gd name="connsiteX72" fmla="*/ 624439 w 2297408"/>
              <a:gd name="connsiteY72" fmla="*/ 1345298 h 1398245"/>
              <a:gd name="connsiteX73" fmla="*/ 677780 w 2297408"/>
              <a:gd name="connsiteY73" fmla="*/ 1345298 h 1398245"/>
              <a:gd name="connsiteX74" fmla="*/ 720449 w 2297408"/>
              <a:gd name="connsiteY74" fmla="*/ 1366636 h 1398245"/>
              <a:gd name="connsiteX75" fmla="*/ 862195 w 2297408"/>
              <a:gd name="connsiteY75" fmla="*/ 1366636 h 1398245"/>
              <a:gd name="connsiteX76" fmla="*/ 904864 w 2297408"/>
              <a:gd name="connsiteY76" fmla="*/ 1389492 h 1398245"/>
              <a:gd name="connsiteX77" fmla="*/ 1185270 w 2297408"/>
              <a:gd name="connsiteY77" fmla="*/ 1389492 h 1398245"/>
              <a:gd name="connsiteX78" fmla="*/ 1250797 w 2297408"/>
              <a:gd name="connsiteY78" fmla="*/ 1366636 h 1398245"/>
              <a:gd name="connsiteX79" fmla="*/ 1380338 w 2297408"/>
              <a:gd name="connsiteY79" fmla="*/ 1366636 h 1398245"/>
              <a:gd name="connsiteX80" fmla="*/ 1433679 w 2297408"/>
              <a:gd name="connsiteY80" fmla="*/ 1345298 h 1398245"/>
              <a:gd name="connsiteX81" fmla="*/ 1520550 w 2297408"/>
              <a:gd name="connsiteY81" fmla="*/ 1345298 h 1398245"/>
              <a:gd name="connsiteX82" fmla="*/ 1575425 w 2297408"/>
              <a:gd name="connsiteY82" fmla="*/ 1322438 h 1398245"/>
              <a:gd name="connsiteX83" fmla="*/ 1618094 w 2297408"/>
              <a:gd name="connsiteY83" fmla="*/ 1322438 h 1398245"/>
              <a:gd name="connsiteX84" fmla="*/ 1650091 w 2297408"/>
              <a:gd name="connsiteY84" fmla="*/ 1299578 h 1398245"/>
              <a:gd name="connsiteX85" fmla="*/ 1694293 w 2297408"/>
              <a:gd name="connsiteY85" fmla="*/ 1299578 h 1398245"/>
              <a:gd name="connsiteX86" fmla="*/ 1747635 w 2297408"/>
              <a:gd name="connsiteY86" fmla="*/ 1278241 h 1398245"/>
              <a:gd name="connsiteX87" fmla="*/ 1779632 w 2297408"/>
              <a:gd name="connsiteY87" fmla="*/ 1255381 h 1398245"/>
              <a:gd name="connsiteX88" fmla="*/ 1813162 w 2297408"/>
              <a:gd name="connsiteY88" fmla="*/ 1234048 h 1398245"/>
              <a:gd name="connsiteX89" fmla="*/ 1845159 w 2297408"/>
              <a:gd name="connsiteY89" fmla="*/ 1234048 h 1398245"/>
              <a:gd name="connsiteX90" fmla="*/ 1898500 w 2297408"/>
              <a:gd name="connsiteY90" fmla="*/ 1211187 h 1398245"/>
              <a:gd name="connsiteX91" fmla="*/ 1932030 w 2297408"/>
              <a:gd name="connsiteY91" fmla="*/ 1188327 h 1398245"/>
              <a:gd name="connsiteX92" fmla="*/ 1953374 w 2297408"/>
              <a:gd name="connsiteY92" fmla="*/ 1166990 h 1398245"/>
              <a:gd name="connsiteX93" fmla="*/ 1985371 w 2297408"/>
              <a:gd name="connsiteY93" fmla="*/ 1166990 h 1398245"/>
              <a:gd name="connsiteX94" fmla="*/ 2028040 w 2297408"/>
              <a:gd name="connsiteY94" fmla="*/ 1121270 h 1398245"/>
              <a:gd name="connsiteX95" fmla="*/ 2050898 w 2297408"/>
              <a:gd name="connsiteY95" fmla="*/ 1121270 h 1398245"/>
              <a:gd name="connsiteX96" fmla="*/ 2072242 w 2297408"/>
              <a:gd name="connsiteY96" fmla="*/ 1099936 h 1398245"/>
              <a:gd name="connsiteX97" fmla="*/ 2104240 w 2297408"/>
              <a:gd name="connsiteY97" fmla="*/ 1077076 h 1398245"/>
              <a:gd name="connsiteX98" fmla="*/ 2136256 w 2297408"/>
              <a:gd name="connsiteY98" fmla="*/ 1055739 h 1398245"/>
              <a:gd name="connsiteX99" fmla="*/ 2146909 w 2297408"/>
              <a:gd name="connsiteY99" fmla="*/ 1032879 h 1398245"/>
              <a:gd name="connsiteX100" fmla="*/ 2169787 w 2297408"/>
              <a:gd name="connsiteY100" fmla="*/ 1010019 h 1398245"/>
              <a:gd name="connsiteX101" fmla="*/ 2191111 w 2297408"/>
              <a:gd name="connsiteY101" fmla="*/ 988682 h 1398245"/>
              <a:gd name="connsiteX102" fmla="*/ 2212456 w 2297408"/>
              <a:gd name="connsiteY102" fmla="*/ 942961 h 1398245"/>
              <a:gd name="connsiteX103" fmla="*/ 2223128 w 2297408"/>
              <a:gd name="connsiteY103" fmla="*/ 921628 h 1398245"/>
              <a:gd name="connsiteX104" fmla="*/ 2233781 w 2297408"/>
              <a:gd name="connsiteY104" fmla="*/ 898768 h 1398245"/>
              <a:gd name="connsiteX105" fmla="*/ 2244453 w 2297408"/>
              <a:gd name="connsiteY105" fmla="*/ 877431 h 1398245"/>
              <a:gd name="connsiteX106" fmla="*/ 2265797 w 2297408"/>
              <a:gd name="connsiteY106" fmla="*/ 854571 h 1398245"/>
              <a:gd name="connsiteX107" fmla="*/ 2265797 w 2297408"/>
              <a:gd name="connsiteY107" fmla="*/ 831710 h 1398245"/>
              <a:gd name="connsiteX108" fmla="*/ 2276449 w 2297408"/>
              <a:gd name="connsiteY108" fmla="*/ 810377 h 1398245"/>
              <a:gd name="connsiteX109" fmla="*/ 2276449 w 2297408"/>
              <a:gd name="connsiteY109" fmla="*/ 787517 h 1398245"/>
              <a:gd name="connsiteX110" fmla="*/ 2288655 w 2297408"/>
              <a:gd name="connsiteY110" fmla="*/ 743320 h 1398245"/>
              <a:gd name="connsiteX111" fmla="*/ 2288655 w 2297408"/>
              <a:gd name="connsiteY111" fmla="*/ 8753 h 139824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  <a:cxn ang="90">
                <a:pos x="connsiteX90" y="connsiteY90"/>
              </a:cxn>
              <a:cxn ang="91">
                <a:pos x="connsiteX91" y="connsiteY91"/>
              </a:cxn>
              <a:cxn ang="92">
                <a:pos x="connsiteX92" y="connsiteY92"/>
              </a:cxn>
              <a:cxn ang="93">
                <a:pos x="connsiteX93" y="connsiteY93"/>
              </a:cxn>
              <a:cxn ang="94">
                <a:pos x="connsiteX94" y="connsiteY94"/>
              </a:cxn>
              <a:cxn ang="95">
                <a:pos x="connsiteX95" y="connsiteY95"/>
              </a:cxn>
              <a:cxn ang="96">
                <a:pos x="connsiteX96" y="connsiteY96"/>
              </a:cxn>
              <a:cxn ang="97">
                <a:pos x="connsiteX97" y="connsiteY97"/>
              </a:cxn>
              <a:cxn ang="98">
                <a:pos x="connsiteX98" y="connsiteY98"/>
              </a:cxn>
              <a:cxn ang="99">
                <a:pos x="connsiteX99" y="connsiteY99"/>
              </a:cxn>
              <a:cxn ang="100">
                <a:pos x="connsiteX100" y="connsiteY100"/>
              </a:cxn>
              <a:cxn ang="101">
                <a:pos x="connsiteX101" y="connsiteY101"/>
              </a:cxn>
              <a:cxn ang="102">
                <a:pos x="connsiteX102" y="connsiteY102"/>
              </a:cxn>
              <a:cxn ang="103">
                <a:pos x="connsiteX103" y="connsiteY103"/>
              </a:cxn>
              <a:cxn ang="104">
                <a:pos x="connsiteX104" y="connsiteY104"/>
              </a:cxn>
              <a:cxn ang="105">
                <a:pos x="connsiteX105" y="connsiteY105"/>
              </a:cxn>
              <a:cxn ang="106">
                <a:pos x="connsiteX106" y="connsiteY106"/>
              </a:cxn>
              <a:cxn ang="107">
                <a:pos x="connsiteX107" y="connsiteY107"/>
              </a:cxn>
              <a:cxn ang="108">
                <a:pos x="connsiteX108" y="connsiteY108"/>
              </a:cxn>
              <a:cxn ang="109">
                <a:pos x="connsiteX109" y="connsiteY109"/>
              </a:cxn>
              <a:cxn ang="110">
                <a:pos x="connsiteX110" y="connsiteY110"/>
              </a:cxn>
              <a:cxn ang="111">
                <a:pos x="connsiteX111" y="connsiteY111"/>
              </a:cxn>
            </a:cxnLst>
            <a:rect l="l" t="t" r="r" b="b"/>
            <a:pathLst>
              <a:path w="2297408" h="1398245">
                <a:moveTo>
                  <a:pt x="2288655" y="8753"/>
                </a:moveTo>
                <a:lnTo>
                  <a:pt x="2288655" y="30090"/>
                </a:lnTo>
                <a:lnTo>
                  <a:pt x="2276449" y="74288"/>
                </a:lnTo>
                <a:lnTo>
                  <a:pt x="2276449" y="97148"/>
                </a:lnTo>
                <a:lnTo>
                  <a:pt x="2265797" y="120004"/>
                </a:lnTo>
                <a:lnTo>
                  <a:pt x="2265797" y="141341"/>
                </a:lnTo>
                <a:lnTo>
                  <a:pt x="2244453" y="164201"/>
                </a:lnTo>
                <a:lnTo>
                  <a:pt x="2233781" y="185539"/>
                </a:lnTo>
                <a:lnTo>
                  <a:pt x="2223128" y="208399"/>
                </a:lnTo>
                <a:lnTo>
                  <a:pt x="2212456" y="231259"/>
                </a:lnTo>
                <a:lnTo>
                  <a:pt x="2191111" y="275452"/>
                </a:lnTo>
                <a:lnTo>
                  <a:pt x="2169787" y="298312"/>
                </a:lnTo>
                <a:lnTo>
                  <a:pt x="2146909" y="319650"/>
                </a:lnTo>
                <a:lnTo>
                  <a:pt x="2136256" y="342510"/>
                </a:lnTo>
                <a:lnTo>
                  <a:pt x="2104240" y="363847"/>
                </a:lnTo>
                <a:lnTo>
                  <a:pt x="2072242" y="386703"/>
                </a:lnTo>
                <a:lnTo>
                  <a:pt x="2050898" y="409563"/>
                </a:lnTo>
                <a:lnTo>
                  <a:pt x="2028040" y="409563"/>
                </a:lnTo>
                <a:lnTo>
                  <a:pt x="1985371" y="453761"/>
                </a:lnTo>
                <a:lnTo>
                  <a:pt x="1953374" y="453761"/>
                </a:lnTo>
                <a:lnTo>
                  <a:pt x="1932030" y="475098"/>
                </a:lnTo>
                <a:lnTo>
                  <a:pt x="1898500" y="497958"/>
                </a:lnTo>
                <a:lnTo>
                  <a:pt x="1845159" y="520818"/>
                </a:lnTo>
                <a:lnTo>
                  <a:pt x="1813162" y="520818"/>
                </a:lnTo>
                <a:lnTo>
                  <a:pt x="1779632" y="542151"/>
                </a:lnTo>
                <a:lnTo>
                  <a:pt x="1747635" y="565011"/>
                </a:lnTo>
                <a:lnTo>
                  <a:pt x="1694293" y="587872"/>
                </a:lnTo>
                <a:lnTo>
                  <a:pt x="1650091" y="587872"/>
                </a:lnTo>
                <a:lnTo>
                  <a:pt x="1618094" y="609209"/>
                </a:lnTo>
                <a:lnTo>
                  <a:pt x="1575425" y="609209"/>
                </a:lnTo>
                <a:lnTo>
                  <a:pt x="1520550" y="632069"/>
                </a:lnTo>
                <a:lnTo>
                  <a:pt x="1433679" y="632069"/>
                </a:lnTo>
                <a:lnTo>
                  <a:pt x="1380338" y="653402"/>
                </a:lnTo>
                <a:lnTo>
                  <a:pt x="1250797" y="653402"/>
                </a:lnTo>
                <a:lnTo>
                  <a:pt x="1185270" y="676262"/>
                </a:lnTo>
                <a:lnTo>
                  <a:pt x="904864" y="676262"/>
                </a:lnTo>
                <a:lnTo>
                  <a:pt x="862195" y="653402"/>
                </a:lnTo>
                <a:lnTo>
                  <a:pt x="720449" y="653402"/>
                </a:lnTo>
                <a:lnTo>
                  <a:pt x="677780" y="632069"/>
                </a:lnTo>
                <a:lnTo>
                  <a:pt x="624439" y="632069"/>
                </a:lnTo>
                <a:lnTo>
                  <a:pt x="580237" y="609209"/>
                </a:lnTo>
                <a:lnTo>
                  <a:pt x="505571" y="609209"/>
                </a:lnTo>
                <a:lnTo>
                  <a:pt x="440044" y="587872"/>
                </a:lnTo>
                <a:lnTo>
                  <a:pt x="408027" y="565011"/>
                </a:lnTo>
                <a:lnTo>
                  <a:pt x="376030" y="565011"/>
                </a:lnTo>
                <a:lnTo>
                  <a:pt x="342500" y="542151"/>
                </a:lnTo>
                <a:lnTo>
                  <a:pt x="289159" y="520818"/>
                </a:lnTo>
                <a:lnTo>
                  <a:pt x="257162" y="520818"/>
                </a:lnTo>
                <a:lnTo>
                  <a:pt x="223632" y="497958"/>
                </a:lnTo>
                <a:lnTo>
                  <a:pt x="191635" y="475098"/>
                </a:lnTo>
                <a:lnTo>
                  <a:pt x="148946" y="453761"/>
                </a:lnTo>
                <a:lnTo>
                  <a:pt x="115416" y="430900"/>
                </a:lnTo>
                <a:lnTo>
                  <a:pt x="94091" y="409563"/>
                </a:lnTo>
                <a:lnTo>
                  <a:pt x="62094" y="409563"/>
                </a:lnTo>
                <a:lnTo>
                  <a:pt x="30078" y="363847"/>
                </a:lnTo>
                <a:lnTo>
                  <a:pt x="8753" y="342510"/>
                </a:lnTo>
                <a:lnTo>
                  <a:pt x="8753" y="1055739"/>
                </a:lnTo>
                <a:lnTo>
                  <a:pt x="30078" y="1077076"/>
                </a:lnTo>
                <a:lnTo>
                  <a:pt x="62094" y="1121270"/>
                </a:lnTo>
                <a:lnTo>
                  <a:pt x="94091" y="1121270"/>
                </a:lnTo>
                <a:lnTo>
                  <a:pt x="115416" y="1144130"/>
                </a:lnTo>
                <a:lnTo>
                  <a:pt x="148946" y="1166990"/>
                </a:lnTo>
                <a:lnTo>
                  <a:pt x="191635" y="1188327"/>
                </a:lnTo>
                <a:lnTo>
                  <a:pt x="223632" y="1211187"/>
                </a:lnTo>
                <a:lnTo>
                  <a:pt x="257162" y="1234048"/>
                </a:lnTo>
                <a:lnTo>
                  <a:pt x="289159" y="1234048"/>
                </a:lnTo>
                <a:lnTo>
                  <a:pt x="342500" y="1255381"/>
                </a:lnTo>
                <a:lnTo>
                  <a:pt x="376030" y="1278241"/>
                </a:lnTo>
                <a:lnTo>
                  <a:pt x="408027" y="1278241"/>
                </a:lnTo>
                <a:lnTo>
                  <a:pt x="440044" y="1299578"/>
                </a:lnTo>
                <a:lnTo>
                  <a:pt x="505571" y="1322438"/>
                </a:lnTo>
                <a:lnTo>
                  <a:pt x="580237" y="1322438"/>
                </a:lnTo>
                <a:lnTo>
                  <a:pt x="624439" y="1345298"/>
                </a:lnTo>
                <a:lnTo>
                  <a:pt x="677780" y="1345298"/>
                </a:lnTo>
                <a:lnTo>
                  <a:pt x="720449" y="1366636"/>
                </a:lnTo>
                <a:lnTo>
                  <a:pt x="862195" y="1366636"/>
                </a:lnTo>
                <a:lnTo>
                  <a:pt x="904864" y="1389492"/>
                </a:lnTo>
                <a:lnTo>
                  <a:pt x="1185270" y="1389492"/>
                </a:lnTo>
                <a:lnTo>
                  <a:pt x="1250797" y="1366636"/>
                </a:lnTo>
                <a:lnTo>
                  <a:pt x="1380338" y="1366636"/>
                </a:lnTo>
                <a:lnTo>
                  <a:pt x="1433679" y="1345298"/>
                </a:lnTo>
                <a:lnTo>
                  <a:pt x="1520550" y="1345298"/>
                </a:lnTo>
                <a:lnTo>
                  <a:pt x="1575425" y="1322438"/>
                </a:lnTo>
                <a:lnTo>
                  <a:pt x="1618094" y="1322438"/>
                </a:lnTo>
                <a:lnTo>
                  <a:pt x="1650091" y="1299578"/>
                </a:lnTo>
                <a:lnTo>
                  <a:pt x="1694293" y="1299578"/>
                </a:lnTo>
                <a:lnTo>
                  <a:pt x="1747635" y="1278241"/>
                </a:lnTo>
                <a:lnTo>
                  <a:pt x="1779632" y="1255381"/>
                </a:lnTo>
                <a:lnTo>
                  <a:pt x="1813162" y="1234048"/>
                </a:lnTo>
                <a:lnTo>
                  <a:pt x="1845159" y="1234048"/>
                </a:lnTo>
                <a:lnTo>
                  <a:pt x="1898500" y="1211187"/>
                </a:lnTo>
                <a:lnTo>
                  <a:pt x="1932030" y="1188327"/>
                </a:lnTo>
                <a:lnTo>
                  <a:pt x="1953374" y="1166990"/>
                </a:lnTo>
                <a:lnTo>
                  <a:pt x="1985371" y="1166990"/>
                </a:lnTo>
                <a:lnTo>
                  <a:pt x="2028040" y="1121270"/>
                </a:lnTo>
                <a:lnTo>
                  <a:pt x="2050898" y="1121270"/>
                </a:lnTo>
                <a:lnTo>
                  <a:pt x="2072242" y="1099936"/>
                </a:lnTo>
                <a:lnTo>
                  <a:pt x="2104240" y="1077076"/>
                </a:lnTo>
                <a:lnTo>
                  <a:pt x="2136256" y="1055739"/>
                </a:lnTo>
                <a:lnTo>
                  <a:pt x="2146909" y="1032879"/>
                </a:lnTo>
                <a:lnTo>
                  <a:pt x="2169787" y="1010019"/>
                </a:lnTo>
                <a:lnTo>
                  <a:pt x="2191111" y="988682"/>
                </a:lnTo>
                <a:lnTo>
                  <a:pt x="2212456" y="942961"/>
                </a:lnTo>
                <a:lnTo>
                  <a:pt x="2223128" y="921628"/>
                </a:lnTo>
                <a:lnTo>
                  <a:pt x="2233781" y="898768"/>
                </a:lnTo>
                <a:lnTo>
                  <a:pt x="2244453" y="877431"/>
                </a:lnTo>
                <a:lnTo>
                  <a:pt x="2265797" y="854571"/>
                </a:lnTo>
                <a:lnTo>
                  <a:pt x="2265797" y="831710"/>
                </a:lnTo>
                <a:lnTo>
                  <a:pt x="2276449" y="810377"/>
                </a:lnTo>
                <a:lnTo>
                  <a:pt x="2276449" y="787517"/>
                </a:lnTo>
                <a:lnTo>
                  <a:pt x="2288655" y="743320"/>
                </a:lnTo>
                <a:lnTo>
                  <a:pt x="2288655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492630" y="1476755"/>
            <a:ext cx="2279904" cy="1313688"/>
          </a:xfrm>
          <a:custGeom>
            <a:avLst/>
            <a:gdLst>
              <a:gd name="connsiteX0" fmla="*/ 1046988 w 2279904"/>
              <a:gd name="connsiteY0" fmla="*/ 0 h 1313688"/>
              <a:gd name="connsiteX1" fmla="*/ 1284732 w 2279904"/>
              <a:gd name="connsiteY1" fmla="*/ 0 h 1313688"/>
              <a:gd name="connsiteX2" fmla="*/ 1350264 w 2279904"/>
              <a:gd name="connsiteY2" fmla="*/ 21336 h 1313688"/>
              <a:gd name="connsiteX3" fmla="*/ 1424940 w 2279904"/>
              <a:gd name="connsiteY3" fmla="*/ 21336 h 1313688"/>
              <a:gd name="connsiteX4" fmla="*/ 1469135 w 2279904"/>
              <a:gd name="connsiteY4" fmla="*/ 44196 h 1313688"/>
              <a:gd name="connsiteX5" fmla="*/ 1533144 w 2279904"/>
              <a:gd name="connsiteY5" fmla="*/ 44196 h 1313688"/>
              <a:gd name="connsiteX6" fmla="*/ 1566672 w 2279904"/>
              <a:gd name="connsiteY6" fmla="*/ 65532 h 1313688"/>
              <a:gd name="connsiteX7" fmla="*/ 1609344 w 2279904"/>
              <a:gd name="connsiteY7" fmla="*/ 65532 h 1313688"/>
              <a:gd name="connsiteX8" fmla="*/ 1662684 w 2279904"/>
              <a:gd name="connsiteY8" fmla="*/ 88391 h 1313688"/>
              <a:gd name="connsiteX9" fmla="*/ 1696211 w 2279904"/>
              <a:gd name="connsiteY9" fmla="*/ 88391 h 1313688"/>
              <a:gd name="connsiteX10" fmla="*/ 1738884 w 2279904"/>
              <a:gd name="connsiteY10" fmla="*/ 111252 h 1313688"/>
              <a:gd name="connsiteX11" fmla="*/ 1770888 w 2279904"/>
              <a:gd name="connsiteY11" fmla="*/ 111252 h 1313688"/>
              <a:gd name="connsiteX12" fmla="*/ 1825752 w 2279904"/>
              <a:gd name="connsiteY12" fmla="*/ 132588 h 1313688"/>
              <a:gd name="connsiteX13" fmla="*/ 1857755 w 2279904"/>
              <a:gd name="connsiteY13" fmla="*/ 155448 h 1313688"/>
              <a:gd name="connsiteX14" fmla="*/ 1889760 w 2279904"/>
              <a:gd name="connsiteY14" fmla="*/ 178308 h 1313688"/>
              <a:gd name="connsiteX15" fmla="*/ 1933955 w 2279904"/>
              <a:gd name="connsiteY15" fmla="*/ 199644 h 1313688"/>
              <a:gd name="connsiteX16" fmla="*/ 1965960 w 2279904"/>
              <a:gd name="connsiteY16" fmla="*/ 222504 h 1313688"/>
              <a:gd name="connsiteX17" fmla="*/ 1987296 w 2279904"/>
              <a:gd name="connsiteY17" fmla="*/ 222504 h 1313688"/>
              <a:gd name="connsiteX18" fmla="*/ 2019300 w 2279904"/>
              <a:gd name="connsiteY18" fmla="*/ 243839 h 1313688"/>
              <a:gd name="connsiteX19" fmla="*/ 2052827 w 2279904"/>
              <a:gd name="connsiteY19" fmla="*/ 266700 h 1313688"/>
              <a:gd name="connsiteX20" fmla="*/ 2074163 w 2279904"/>
              <a:gd name="connsiteY20" fmla="*/ 289560 h 1313688"/>
              <a:gd name="connsiteX21" fmla="*/ 2106167 w 2279904"/>
              <a:gd name="connsiteY21" fmla="*/ 310895 h 1313688"/>
              <a:gd name="connsiteX22" fmla="*/ 2127503 w 2279904"/>
              <a:gd name="connsiteY22" fmla="*/ 333755 h 1313688"/>
              <a:gd name="connsiteX23" fmla="*/ 2148839 w 2279904"/>
              <a:gd name="connsiteY23" fmla="*/ 355092 h 1313688"/>
              <a:gd name="connsiteX24" fmla="*/ 2171700 w 2279904"/>
              <a:gd name="connsiteY24" fmla="*/ 377951 h 1313688"/>
              <a:gd name="connsiteX25" fmla="*/ 2182367 w 2279904"/>
              <a:gd name="connsiteY25" fmla="*/ 400811 h 1313688"/>
              <a:gd name="connsiteX26" fmla="*/ 2214372 w 2279904"/>
              <a:gd name="connsiteY26" fmla="*/ 445008 h 1313688"/>
              <a:gd name="connsiteX27" fmla="*/ 2225039 w 2279904"/>
              <a:gd name="connsiteY27" fmla="*/ 467867 h 1313688"/>
              <a:gd name="connsiteX28" fmla="*/ 2235708 w 2279904"/>
              <a:gd name="connsiteY28" fmla="*/ 489204 h 1313688"/>
              <a:gd name="connsiteX29" fmla="*/ 2246375 w 2279904"/>
              <a:gd name="connsiteY29" fmla="*/ 512064 h 1313688"/>
              <a:gd name="connsiteX30" fmla="*/ 2257044 w 2279904"/>
              <a:gd name="connsiteY30" fmla="*/ 533400 h 1313688"/>
              <a:gd name="connsiteX31" fmla="*/ 2267712 w 2279904"/>
              <a:gd name="connsiteY31" fmla="*/ 556260 h 1313688"/>
              <a:gd name="connsiteX32" fmla="*/ 2267712 w 2279904"/>
              <a:gd name="connsiteY32" fmla="*/ 600455 h 1313688"/>
              <a:gd name="connsiteX33" fmla="*/ 2279903 w 2279904"/>
              <a:gd name="connsiteY33" fmla="*/ 646176 h 1313688"/>
              <a:gd name="connsiteX34" fmla="*/ 2279903 w 2279904"/>
              <a:gd name="connsiteY34" fmla="*/ 690372 h 1313688"/>
              <a:gd name="connsiteX35" fmla="*/ 2267712 w 2279904"/>
              <a:gd name="connsiteY35" fmla="*/ 711708 h 1313688"/>
              <a:gd name="connsiteX36" fmla="*/ 2267712 w 2279904"/>
              <a:gd name="connsiteY36" fmla="*/ 734567 h 1313688"/>
              <a:gd name="connsiteX37" fmla="*/ 2257044 w 2279904"/>
              <a:gd name="connsiteY37" fmla="*/ 757427 h 1313688"/>
              <a:gd name="connsiteX38" fmla="*/ 2246375 w 2279904"/>
              <a:gd name="connsiteY38" fmla="*/ 778764 h 1313688"/>
              <a:gd name="connsiteX39" fmla="*/ 2235708 w 2279904"/>
              <a:gd name="connsiteY39" fmla="*/ 822960 h 1313688"/>
              <a:gd name="connsiteX40" fmla="*/ 2225039 w 2279904"/>
              <a:gd name="connsiteY40" fmla="*/ 845820 h 1313688"/>
              <a:gd name="connsiteX41" fmla="*/ 2214372 w 2279904"/>
              <a:gd name="connsiteY41" fmla="*/ 868679 h 1313688"/>
              <a:gd name="connsiteX42" fmla="*/ 2182367 w 2279904"/>
              <a:gd name="connsiteY42" fmla="*/ 890016 h 1313688"/>
              <a:gd name="connsiteX43" fmla="*/ 2171700 w 2279904"/>
              <a:gd name="connsiteY43" fmla="*/ 912876 h 1313688"/>
              <a:gd name="connsiteX44" fmla="*/ 2148839 w 2279904"/>
              <a:gd name="connsiteY44" fmla="*/ 935736 h 1313688"/>
              <a:gd name="connsiteX45" fmla="*/ 2127503 w 2279904"/>
              <a:gd name="connsiteY45" fmla="*/ 957072 h 1313688"/>
              <a:gd name="connsiteX46" fmla="*/ 2106167 w 2279904"/>
              <a:gd name="connsiteY46" fmla="*/ 979932 h 1313688"/>
              <a:gd name="connsiteX47" fmla="*/ 2074163 w 2279904"/>
              <a:gd name="connsiteY47" fmla="*/ 1001267 h 1313688"/>
              <a:gd name="connsiteX48" fmla="*/ 2052827 w 2279904"/>
              <a:gd name="connsiteY48" fmla="*/ 1024127 h 1313688"/>
              <a:gd name="connsiteX49" fmla="*/ 2029967 w 2279904"/>
              <a:gd name="connsiteY49" fmla="*/ 1046988 h 1313688"/>
              <a:gd name="connsiteX50" fmla="*/ 1987296 w 2279904"/>
              <a:gd name="connsiteY50" fmla="*/ 1068323 h 1313688"/>
              <a:gd name="connsiteX51" fmla="*/ 1965960 w 2279904"/>
              <a:gd name="connsiteY51" fmla="*/ 1091183 h 1313688"/>
              <a:gd name="connsiteX52" fmla="*/ 1933955 w 2279904"/>
              <a:gd name="connsiteY52" fmla="*/ 1112520 h 1313688"/>
              <a:gd name="connsiteX53" fmla="*/ 1889760 w 2279904"/>
              <a:gd name="connsiteY53" fmla="*/ 1135379 h 1313688"/>
              <a:gd name="connsiteX54" fmla="*/ 1857755 w 2279904"/>
              <a:gd name="connsiteY54" fmla="*/ 1158239 h 1313688"/>
              <a:gd name="connsiteX55" fmla="*/ 1825752 w 2279904"/>
              <a:gd name="connsiteY55" fmla="*/ 1158239 h 1313688"/>
              <a:gd name="connsiteX56" fmla="*/ 1793747 w 2279904"/>
              <a:gd name="connsiteY56" fmla="*/ 1179576 h 1313688"/>
              <a:gd name="connsiteX57" fmla="*/ 1738884 w 2279904"/>
              <a:gd name="connsiteY57" fmla="*/ 1202436 h 1313688"/>
              <a:gd name="connsiteX58" fmla="*/ 1696211 w 2279904"/>
              <a:gd name="connsiteY58" fmla="*/ 1202436 h 1313688"/>
              <a:gd name="connsiteX59" fmla="*/ 1662684 w 2279904"/>
              <a:gd name="connsiteY59" fmla="*/ 1225295 h 1313688"/>
              <a:gd name="connsiteX60" fmla="*/ 1609344 w 2279904"/>
              <a:gd name="connsiteY60" fmla="*/ 1246632 h 1313688"/>
              <a:gd name="connsiteX61" fmla="*/ 1533144 w 2279904"/>
              <a:gd name="connsiteY61" fmla="*/ 1246632 h 1313688"/>
              <a:gd name="connsiteX62" fmla="*/ 1490472 w 2279904"/>
              <a:gd name="connsiteY62" fmla="*/ 1269492 h 1313688"/>
              <a:gd name="connsiteX63" fmla="*/ 1424940 w 2279904"/>
              <a:gd name="connsiteY63" fmla="*/ 1269492 h 1313688"/>
              <a:gd name="connsiteX64" fmla="*/ 1392935 w 2279904"/>
              <a:gd name="connsiteY64" fmla="*/ 1290827 h 1313688"/>
              <a:gd name="connsiteX65" fmla="*/ 1242060 w 2279904"/>
              <a:gd name="connsiteY65" fmla="*/ 1290827 h 1313688"/>
              <a:gd name="connsiteX66" fmla="*/ 1199388 w 2279904"/>
              <a:gd name="connsiteY66" fmla="*/ 1313688 h 1313688"/>
              <a:gd name="connsiteX67" fmla="*/ 896111 w 2279904"/>
              <a:gd name="connsiteY67" fmla="*/ 1313688 h 1313688"/>
              <a:gd name="connsiteX68" fmla="*/ 853440 w 2279904"/>
              <a:gd name="connsiteY68" fmla="*/ 1290827 h 1313688"/>
              <a:gd name="connsiteX69" fmla="*/ 711708 w 2279904"/>
              <a:gd name="connsiteY69" fmla="*/ 1290827 h 1313688"/>
              <a:gd name="connsiteX70" fmla="*/ 669035 w 2279904"/>
              <a:gd name="connsiteY70" fmla="*/ 1269492 h 1313688"/>
              <a:gd name="connsiteX71" fmla="*/ 626364 w 2279904"/>
              <a:gd name="connsiteY71" fmla="*/ 1269492 h 1313688"/>
              <a:gd name="connsiteX72" fmla="*/ 571500 w 2279904"/>
              <a:gd name="connsiteY72" fmla="*/ 1246632 h 1313688"/>
              <a:gd name="connsiteX73" fmla="*/ 496823 w 2279904"/>
              <a:gd name="connsiteY73" fmla="*/ 1246632 h 1313688"/>
              <a:gd name="connsiteX74" fmla="*/ 452628 w 2279904"/>
              <a:gd name="connsiteY74" fmla="*/ 1225295 h 1313688"/>
              <a:gd name="connsiteX75" fmla="*/ 399288 w 2279904"/>
              <a:gd name="connsiteY75" fmla="*/ 1202436 h 1313688"/>
              <a:gd name="connsiteX76" fmla="*/ 367284 w 2279904"/>
              <a:gd name="connsiteY76" fmla="*/ 1202436 h 1313688"/>
              <a:gd name="connsiteX77" fmla="*/ 333755 w 2279904"/>
              <a:gd name="connsiteY77" fmla="*/ 1179576 h 1313688"/>
              <a:gd name="connsiteX78" fmla="*/ 280416 w 2279904"/>
              <a:gd name="connsiteY78" fmla="*/ 1158239 h 1313688"/>
              <a:gd name="connsiteX79" fmla="*/ 248411 w 2279904"/>
              <a:gd name="connsiteY79" fmla="*/ 1158239 h 1313688"/>
              <a:gd name="connsiteX80" fmla="*/ 214884 w 2279904"/>
              <a:gd name="connsiteY80" fmla="*/ 1135379 h 1313688"/>
              <a:gd name="connsiteX81" fmla="*/ 182879 w 2279904"/>
              <a:gd name="connsiteY81" fmla="*/ 1112520 h 1313688"/>
              <a:gd name="connsiteX82" fmla="*/ 140208 w 2279904"/>
              <a:gd name="connsiteY82" fmla="*/ 1091183 h 1313688"/>
              <a:gd name="connsiteX83" fmla="*/ 106679 w 2279904"/>
              <a:gd name="connsiteY83" fmla="*/ 1068323 h 1313688"/>
              <a:gd name="connsiteX84" fmla="*/ 85344 w 2279904"/>
              <a:gd name="connsiteY84" fmla="*/ 1046988 h 1313688"/>
              <a:gd name="connsiteX85" fmla="*/ 53340 w 2279904"/>
              <a:gd name="connsiteY85" fmla="*/ 1046988 h 1313688"/>
              <a:gd name="connsiteX86" fmla="*/ 21335 w 2279904"/>
              <a:gd name="connsiteY86" fmla="*/ 1001267 h 1313688"/>
              <a:gd name="connsiteX87" fmla="*/ 0 w 2279904"/>
              <a:gd name="connsiteY87" fmla="*/ 979932 h 1313688"/>
              <a:gd name="connsiteX88" fmla="*/ 1046988 w 2279904"/>
              <a:gd name="connsiteY88" fmla="*/ 646176 h 1313688"/>
              <a:gd name="connsiteX89" fmla="*/ 1046988 w 2279904"/>
              <a:gd name="connsiteY89" fmla="*/ 0 h 1313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</a:cxnLst>
            <a:rect l="l" t="t" r="r" b="b"/>
            <a:pathLst>
              <a:path w="2279904" h="1313688">
                <a:moveTo>
                  <a:pt x="1046988" y="0"/>
                </a:moveTo>
                <a:lnTo>
                  <a:pt x="1284732" y="0"/>
                </a:lnTo>
                <a:lnTo>
                  <a:pt x="1350264" y="21336"/>
                </a:lnTo>
                <a:lnTo>
                  <a:pt x="1424940" y="21336"/>
                </a:lnTo>
                <a:lnTo>
                  <a:pt x="1469135" y="44196"/>
                </a:lnTo>
                <a:lnTo>
                  <a:pt x="1533144" y="44196"/>
                </a:lnTo>
                <a:lnTo>
                  <a:pt x="1566672" y="65532"/>
                </a:lnTo>
                <a:lnTo>
                  <a:pt x="1609344" y="65532"/>
                </a:lnTo>
                <a:lnTo>
                  <a:pt x="1662684" y="88391"/>
                </a:lnTo>
                <a:lnTo>
                  <a:pt x="1696211" y="88391"/>
                </a:lnTo>
                <a:lnTo>
                  <a:pt x="1738884" y="111252"/>
                </a:lnTo>
                <a:lnTo>
                  <a:pt x="1770888" y="111252"/>
                </a:lnTo>
                <a:lnTo>
                  <a:pt x="1825752" y="132588"/>
                </a:lnTo>
                <a:lnTo>
                  <a:pt x="1857755" y="155448"/>
                </a:lnTo>
                <a:lnTo>
                  <a:pt x="1889760" y="178308"/>
                </a:lnTo>
                <a:lnTo>
                  <a:pt x="1933955" y="199644"/>
                </a:lnTo>
                <a:lnTo>
                  <a:pt x="1965960" y="222504"/>
                </a:lnTo>
                <a:lnTo>
                  <a:pt x="1987296" y="222504"/>
                </a:lnTo>
                <a:lnTo>
                  <a:pt x="2019300" y="243839"/>
                </a:lnTo>
                <a:lnTo>
                  <a:pt x="2052827" y="266700"/>
                </a:lnTo>
                <a:lnTo>
                  <a:pt x="2074163" y="289560"/>
                </a:lnTo>
                <a:lnTo>
                  <a:pt x="2106167" y="310895"/>
                </a:lnTo>
                <a:lnTo>
                  <a:pt x="2127503" y="333755"/>
                </a:lnTo>
                <a:lnTo>
                  <a:pt x="2148839" y="355092"/>
                </a:lnTo>
                <a:lnTo>
                  <a:pt x="2171700" y="377951"/>
                </a:lnTo>
                <a:lnTo>
                  <a:pt x="2182367" y="400811"/>
                </a:lnTo>
                <a:lnTo>
                  <a:pt x="2214372" y="445008"/>
                </a:lnTo>
                <a:lnTo>
                  <a:pt x="2225039" y="467867"/>
                </a:lnTo>
                <a:lnTo>
                  <a:pt x="2235708" y="489204"/>
                </a:lnTo>
                <a:lnTo>
                  <a:pt x="2246375" y="512064"/>
                </a:lnTo>
                <a:lnTo>
                  <a:pt x="2257044" y="533400"/>
                </a:lnTo>
                <a:lnTo>
                  <a:pt x="2267712" y="556260"/>
                </a:lnTo>
                <a:lnTo>
                  <a:pt x="2267712" y="600455"/>
                </a:lnTo>
                <a:lnTo>
                  <a:pt x="2279903" y="646176"/>
                </a:lnTo>
                <a:lnTo>
                  <a:pt x="2279903" y="690372"/>
                </a:lnTo>
                <a:lnTo>
                  <a:pt x="2267712" y="711708"/>
                </a:lnTo>
                <a:lnTo>
                  <a:pt x="2267712" y="734567"/>
                </a:lnTo>
                <a:lnTo>
                  <a:pt x="2257044" y="757427"/>
                </a:lnTo>
                <a:lnTo>
                  <a:pt x="2246375" y="778764"/>
                </a:lnTo>
                <a:lnTo>
                  <a:pt x="2235708" y="822960"/>
                </a:lnTo>
                <a:lnTo>
                  <a:pt x="2225039" y="845820"/>
                </a:lnTo>
                <a:lnTo>
                  <a:pt x="2214372" y="868679"/>
                </a:lnTo>
                <a:lnTo>
                  <a:pt x="2182367" y="890016"/>
                </a:lnTo>
                <a:lnTo>
                  <a:pt x="2171700" y="912876"/>
                </a:lnTo>
                <a:lnTo>
                  <a:pt x="2148839" y="935736"/>
                </a:lnTo>
                <a:lnTo>
                  <a:pt x="2127503" y="957072"/>
                </a:lnTo>
                <a:lnTo>
                  <a:pt x="2106167" y="979932"/>
                </a:lnTo>
                <a:lnTo>
                  <a:pt x="2074163" y="1001267"/>
                </a:lnTo>
                <a:lnTo>
                  <a:pt x="2052827" y="1024127"/>
                </a:lnTo>
                <a:lnTo>
                  <a:pt x="2029967" y="1046988"/>
                </a:lnTo>
                <a:lnTo>
                  <a:pt x="1987296" y="1068323"/>
                </a:lnTo>
                <a:lnTo>
                  <a:pt x="1965960" y="1091183"/>
                </a:lnTo>
                <a:lnTo>
                  <a:pt x="1933955" y="1112520"/>
                </a:lnTo>
                <a:lnTo>
                  <a:pt x="1889760" y="1135379"/>
                </a:lnTo>
                <a:lnTo>
                  <a:pt x="1857755" y="1158239"/>
                </a:lnTo>
                <a:lnTo>
                  <a:pt x="1825752" y="1158239"/>
                </a:lnTo>
                <a:lnTo>
                  <a:pt x="1793747" y="1179576"/>
                </a:lnTo>
                <a:lnTo>
                  <a:pt x="1738884" y="1202436"/>
                </a:lnTo>
                <a:lnTo>
                  <a:pt x="1696211" y="1202436"/>
                </a:lnTo>
                <a:lnTo>
                  <a:pt x="1662684" y="1225295"/>
                </a:lnTo>
                <a:lnTo>
                  <a:pt x="1609344" y="1246632"/>
                </a:lnTo>
                <a:lnTo>
                  <a:pt x="1533144" y="1246632"/>
                </a:lnTo>
                <a:lnTo>
                  <a:pt x="1490472" y="1269492"/>
                </a:lnTo>
                <a:lnTo>
                  <a:pt x="1424940" y="1269492"/>
                </a:lnTo>
                <a:lnTo>
                  <a:pt x="1392935" y="1290827"/>
                </a:lnTo>
                <a:lnTo>
                  <a:pt x="1242060" y="1290827"/>
                </a:lnTo>
                <a:lnTo>
                  <a:pt x="1199388" y="1313688"/>
                </a:lnTo>
                <a:lnTo>
                  <a:pt x="896111" y="1313688"/>
                </a:lnTo>
                <a:lnTo>
                  <a:pt x="853440" y="1290827"/>
                </a:lnTo>
                <a:lnTo>
                  <a:pt x="711708" y="1290827"/>
                </a:lnTo>
                <a:lnTo>
                  <a:pt x="669035" y="1269492"/>
                </a:lnTo>
                <a:lnTo>
                  <a:pt x="626364" y="1269492"/>
                </a:lnTo>
                <a:lnTo>
                  <a:pt x="571500" y="1246632"/>
                </a:lnTo>
                <a:lnTo>
                  <a:pt x="496823" y="1246632"/>
                </a:lnTo>
                <a:lnTo>
                  <a:pt x="452628" y="1225295"/>
                </a:lnTo>
                <a:lnTo>
                  <a:pt x="399288" y="1202436"/>
                </a:lnTo>
                <a:lnTo>
                  <a:pt x="367284" y="1202436"/>
                </a:lnTo>
                <a:lnTo>
                  <a:pt x="333755" y="1179576"/>
                </a:lnTo>
                <a:lnTo>
                  <a:pt x="280416" y="1158239"/>
                </a:lnTo>
                <a:lnTo>
                  <a:pt x="248411" y="1158239"/>
                </a:lnTo>
                <a:lnTo>
                  <a:pt x="214884" y="1135379"/>
                </a:lnTo>
                <a:lnTo>
                  <a:pt x="182879" y="1112520"/>
                </a:lnTo>
                <a:lnTo>
                  <a:pt x="140208" y="1091183"/>
                </a:lnTo>
                <a:lnTo>
                  <a:pt x="106679" y="1068323"/>
                </a:lnTo>
                <a:lnTo>
                  <a:pt x="85344" y="1046988"/>
                </a:lnTo>
                <a:lnTo>
                  <a:pt x="53340" y="1046988"/>
                </a:lnTo>
                <a:lnTo>
                  <a:pt x="21335" y="1001267"/>
                </a:lnTo>
                <a:lnTo>
                  <a:pt x="0" y="979932"/>
                </a:lnTo>
                <a:lnTo>
                  <a:pt x="1046988" y="646176"/>
                </a:lnTo>
                <a:lnTo>
                  <a:pt x="1046988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483891" y="1467998"/>
            <a:ext cx="2297408" cy="1331188"/>
          </a:xfrm>
          <a:custGeom>
            <a:avLst/>
            <a:gdLst>
              <a:gd name="connsiteX0" fmla="*/ 1055730 w 2297408"/>
              <a:gd name="connsiteY0" fmla="*/ 8753 h 1331188"/>
              <a:gd name="connsiteX1" fmla="*/ 1293486 w 2297408"/>
              <a:gd name="connsiteY1" fmla="*/ 8753 h 1331188"/>
              <a:gd name="connsiteX2" fmla="*/ 1359013 w 2297408"/>
              <a:gd name="connsiteY2" fmla="*/ 30086 h 1331188"/>
              <a:gd name="connsiteX3" fmla="*/ 1433679 w 2297408"/>
              <a:gd name="connsiteY3" fmla="*/ 30086 h 1331188"/>
              <a:gd name="connsiteX4" fmla="*/ 1477881 w 2297408"/>
              <a:gd name="connsiteY4" fmla="*/ 52946 h 1331188"/>
              <a:gd name="connsiteX5" fmla="*/ 1541895 w 2297408"/>
              <a:gd name="connsiteY5" fmla="*/ 52946 h 1331188"/>
              <a:gd name="connsiteX6" fmla="*/ 1575425 w 2297408"/>
              <a:gd name="connsiteY6" fmla="*/ 74284 h 1331188"/>
              <a:gd name="connsiteX7" fmla="*/ 1618094 w 2297408"/>
              <a:gd name="connsiteY7" fmla="*/ 74284 h 1331188"/>
              <a:gd name="connsiteX8" fmla="*/ 1671435 w 2297408"/>
              <a:gd name="connsiteY8" fmla="*/ 97144 h 1331188"/>
              <a:gd name="connsiteX9" fmla="*/ 1704966 w 2297408"/>
              <a:gd name="connsiteY9" fmla="*/ 97144 h 1331188"/>
              <a:gd name="connsiteX10" fmla="*/ 1747635 w 2297408"/>
              <a:gd name="connsiteY10" fmla="*/ 120004 h 1331188"/>
              <a:gd name="connsiteX11" fmla="*/ 1779632 w 2297408"/>
              <a:gd name="connsiteY11" fmla="*/ 120004 h 1331188"/>
              <a:gd name="connsiteX12" fmla="*/ 1834506 w 2297408"/>
              <a:gd name="connsiteY12" fmla="*/ 141341 h 1331188"/>
              <a:gd name="connsiteX13" fmla="*/ 1866503 w 2297408"/>
              <a:gd name="connsiteY13" fmla="*/ 164201 h 1331188"/>
              <a:gd name="connsiteX14" fmla="*/ 1898500 w 2297408"/>
              <a:gd name="connsiteY14" fmla="*/ 187061 h 1331188"/>
              <a:gd name="connsiteX15" fmla="*/ 1942702 w 2297408"/>
              <a:gd name="connsiteY15" fmla="*/ 208395 h 1331188"/>
              <a:gd name="connsiteX16" fmla="*/ 1974699 w 2297408"/>
              <a:gd name="connsiteY16" fmla="*/ 231255 h 1331188"/>
              <a:gd name="connsiteX17" fmla="*/ 1996044 w 2297408"/>
              <a:gd name="connsiteY17" fmla="*/ 231255 h 1331188"/>
              <a:gd name="connsiteX18" fmla="*/ 2028040 w 2297408"/>
              <a:gd name="connsiteY18" fmla="*/ 252592 h 1331188"/>
              <a:gd name="connsiteX19" fmla="*/ 2061570 w 2297408"/>
              <a:gd name="connsiteY19" fmla="*/ 275452 h 1331188"/>
              <a:gd name="connsiteX20" fmla="*/ 2082915 w 2297408"/>
              <a:gd name="connsiteY20" fmla="*/ 298312 h 1331188"/>
              <a:gd name="connsiteX21" fmla="*/ 2114912 w 2297408"/>
              <a:gd name="connsiteY21" fmla="*/ 319645 h 1331188"/>
              <a:gd name="connsiteX22" fmla="*/ 2136256 w 2297408"/>
              <a:gd name="connsiteY22" fmla="*/ 342506 h 1331188"/>
              <a:gd name="connsiteX23" fmla="*/ 2157581 w 2297408"/>
              <a:gd name="connsiteY23" fmla="*/ 363843 h 1331188"/>
              <a:gd name="connsiteX24" fmla="*/ 2180439 w 2297408"/>
              <a:gd name="connsiteY24" fmla="*/ 386703 h 1331188"/>
              <a:gd name="connsiteX25" fmla="*/ 2191111 w 2297408"/>
              <a:gd name="connsiteY25" fmla="*/ 409563 h 1331188"/>
              <a:gd name="connsiteX26" fmla="*/ 2223128 w 2297408"/>
              <a:gd name="connsiteY26" fmla="*/ 453760 h 1331188"/>
              <a:gd name="connsiteX27" fmla="*/ 2233781 w 2297408"/>
              <a:gd name="connsiteY27" fmla="*/ 476621 h 1331188"/>
              <a:gd name="connsiteX28" fmla="*/ 2244453 w 2297408"/>
              <a:gd name="connsiteY28" fmla="*/ 497954 h 1331188"/>
              <a:gd name="connsiteX29" fmla="*/ 2255125 w 2297408"/>
              <a:gd name="connsiteY29" fmla="*/ 520814 h 1331188"/>
              <a:gd name="connsiteX30" fmla="*/ 2265797 w 2297408"/>
              <a:gd name="connsiteY30" fmla="*/ 542151 h 1331188"/>
              <a:gd name="connsiteX31" fmla="*/ 2276449 w 2297408"/>
              <a:gd name="connsiteY31" fmla="*/ 565011 h 1331188"/>
              <a:gd name="connsiteX32" fmla="*/ 2276449 w 2297408"/>
              <a:gd name="connsiteY32" fmla="*/ 609205 h 1331188"/>
              <a:gd name="connsiteX33" fmla="*/ 2288655 w 2297408"/>
              <a:gd name="connsiteY33" fmla="*/ 654925 h 1331188"/>
              <a:gd name="connsiteX34" fmla="*/ 2288655 w 2297408"/>
              <a:gd name="connsiteY34" fmla="*/ 699122 h 1331188"/>
              <a:gd name="connsiteX35" fmla="*/ 2276449 w 2297408"/>
              <a:gd name="connsiteY35" fmla="*/ 720459 h 1331188"/>
              <a:gd name="connsiteX36" fmla="*/ 2276449 w 2297408"/>
              <a:gd name="connsiteY36" fmla="*/ 743320 h 1331188"/>
              <a:gd name="connsiteX37" fmla="*/ 2265797 w 2297408"/>
              <a:gd name="connsiteY37" fmla="*/ 766176 h 1331188"/>
              <a:gd name="connsiteX38" fmla="*/ 2255125 w 2297408"/>
              <a:gd name="connsiteY38" fmla="*/ 787513 h 1331188"/>
              <a:gd name="connsiteX39" fmla="*/ 2244453 w 2297408"/>
              <a:gd name="connsiteY39" fmla="*/ 831710 h 1331188"/>
              <a:gd name="connsiteX40" fmla="*/ 2233781 w 2297408"/>
              <a:gd name="connsiteY40" fmla="*/ 854570 h 1331188"/>
              <a:gd name="connsiteX41" fmla="*/ 2223128 w 2297408"/>
              <a:gd name="connsiteY41" fmla="*/ 877431 h 1331188"/>
              <a:gd name="connsiteX42" fmla="*/ 2191111 w 2297408"/>
              <a:gd name="connsiteY42" fmla="*/ 898764 h 1331188"/>
              <a:gd name="connsiteX43" fmla="*/ 2180439 w 2297408"/>
              <a:gd name="connsiteY43" fmla="*/ 921624 h 1331188"/>
              <a:gd name="connsiteX44" fmla="*/ 2157581 w 2297408"/>
              <a:gd name="connsiteY44" fmla="*/ 944484 h 1331188"/>
              <a:gd name="connsiteX45" fmla="*/ 2136256 w 2297408"/>
              <a:gd name="connsiteY45" fmla="*/ 965821 h 1331188"/>
              <a:gd name="connsiteX46" fmla="*/ 2114912 w 2297408"/>
              <a:gd name="connsiteY46" fmla="*/ 988681 h 1331188"/>
              <a:gd name="connsiteX47" fmla="*/ 2082915 w 2297408"/>
              <a:gd name="connsiteY47" fmla="*/ 1010019 h 1331188"/>
              <a:gd name="connsiteX48" fmla="*/ 2061570 w 2297408"/>
              <a:gd name="connsiteY48" fmla="*/ 1032875 h 1331188"/>
              <a:gd name="connsiteX49" fmla="*/ 2038713 w 2297408"/>
              <a:gd name="connsiteY49" fmla="*/ 1055735 h 1331188"/>
              <a:gd name="connsiteX50" fmla="*/ 1996044 w 2297408"/>
              <a:gd name="connsiteY50" fmla="*/ 1077072 h 1331188"/>
              <a:gd name="connsiteX51" fmla="*/ 1974699 w 2297408"/>
              <a:gd name="connsiteY51" fmla="*/ 1099932 h 1331188"/>
              <a:gd name="connsiteX52" fmla="*/ 1942702 w 2297408"/>
              <a:gd name="connsiteY52" fmla="*/ 1121270 h 1331188"/>
              <a:gd name="connsiteX53" fmla="*/ 1898500 w 2297408"/>
              <a:gd name="connsiteY53" fmla="*/ 1144130 h 1331188"/>
              <a:gd name="connsiteX54" fmla="*/ 1866503 w 2297408"/>
              <a:gd name="connsiteY54" fmla="*/ 1166990 h 1331188"/>
              <a:gd name="connsiteX55" fmla="*/ 1834506 w 2297408"/>
              <a:gd name="connsiteY55" fmla="*/ 1166990 h 1331188"/>
              <a:gd name="connsiteX56" fmla="*/ 1802489 w 2297408"/>
              <a:gd name="connsiteY56" fmla="*/ 1188323 h 1331188"/>
              <a:gd name="connsiteX57" fmla="*/ 1747635 w 2297408"/>
              <a:gd name="connsiteY57" fmla="*/ 1211183 h 1331188"/>
              <a:gd name="connsiteX58" fmla="*/ 1704966 w 2297408"/>
              <a:gd name="connsiteY58" fmla="*/ 1211183 h 1331188"/>
              <a:gd name="connsiteX59" fmla="*/ 1671435 w 2297408"/>
              <a:gd name="connsiteY59" fmla="*/ 1234043 h 1331188"/>
              <a:gd name="connsiteX60" fmla="*/ 1618094 w 2297408"/>
              <a:gd name="connsiteY60" fmla="*/ 1255381 h 1331188"/>
              <a:gd name="connsiteX61" fmla="*/ 1541895 w 2297408"/>
              <a:gd name="connsiteY61" fmla="*/ 1255381 h 1331188"/>
              <a:gd name="connsiteX62" fmla="*/ 1499226 w 2297408"/>
              <a:gd name="connsiteY62" fmla="*/ 1278241 h 1331188"/>
              <a:gd name="connsiteX63" fmla="*/ 1433679 w 2297408"/>
              <a:gd name="connsiteY63" fmla="*/ 1278241 h 1331188"/>
              <a:gd name="connsiteX64" fmla="*/ 1401682 w 2297408"/>
              <a:gd name="connsiteY64" fmla="*/ 1299574 h 1331188"/>
              <a:gd name="connsiteX65" fmla="*/ 1250797 w 2297408"/>
              <a:gd name="connsiteY65" fmla="*/ 1299574 h 1331188"/>
              <a:gd name="connsiteX66" fmla="*/ 1208128 w 2297408"/>
              <a:gd name="connsiteY66" fmla="*/ 1322434 h 1331188"/>
              <a:gd name="connsiteX67" fmla="*/ 904864 w 2297408"/>
              <a:gd name="connsiteY67" fmla="*/ 1322434 h 1331188"/>
              <a:gd name="connsiteX68" fmla="*/ 862195 w 2297408"/>
              <a:gd name="connsiteY68" fmla="*/ 1299574 h 1331188"/>
              <a:gd name="connsiteX69" fmla="*/ 720449 w 2297408"/>
              <a:gd name="connsiteY69" fmla="*/ 1299574 h 1331188"/>
              <a:gd name="connsiteX70" fmla="*/ 677780 w 2297408"/>
              <a:gd name="connsiteY70" fmla="*/ 1278241 h 1331188"/>
              <a:gd name="connsiteX71" fmla="*/ 635111 w 2297408"/>
              <a:gd name="connsiteY71" fmla="*/ 1278241 h 1331188"/>
              <a:gd name="connsiteX72" fmla="*/ 580237 w 2297408"/>
              <a:gd name="connsiteY72" fmla="*/ 1255381 h 1331188"/>
              <a:gd name="connsiteX73" fmla="*/ 505571 w 2297408"/>
              <a:gd name="connsiteY73" fmla="*/ 1255381 h 1331188"/>
              <a:gd name="connsiteX74" fmla="*/ 461368 w 2297408"/>
              <a:gd name="connsiteY74" fmla="*/ 1234043 h 1331188"/>
              <a:gd name="connsiteX75" fmla="*/ 408027 w 2297408"/>
              <a:gd name="connsiteY75" fmla="*/ 1211183 h 1331188"/>
              <a:gd name="connsiteX76" fmla="*/ 376030 w 2297408"/>
              <a:gd name="connsiteY76" fmla="*/ 1211183 h 1331188"/>
              <a:gd name="connsiteX77" fmla="*/ 342500 w 2297408"/>
              <a:gd name="connsiteY77" fmla="*/ 1188323 h 1331188"/>
              <a:gd name="connsiteX78" fmla="*/ 289159 w 2297408"/>
              <a:gd name="connsiteY78" fmla="*/ 1166990 h 1331188"/>
              <a:gd name="connsiteX79" fmla="*/ 257162 w 2297408"/>
              <a:gd name="connsiteY79" fmla="*/ 1166990 h 1331188"/>
              <a:gd name="connsiteX80" fmla="*/ 223632 w 2297408"/>
              <a:gd name="connsiteY80" fmla="*/ 1144130 h 1331188"/>
              <a:gd name="connsiteX81" fmla="*/ 191635 w 2297408"/>
              <a:gd name="connsiteY81" fmla="*/ 1121270 h 1331188"/>
              <a:gd name="connsiteX82" fmla="*/ 148946 w 2297408"/>
              <a:gd name="connsiteY82" fmla="*/ 1099932 h 1331188"/>
              <a:gd name="connsiteX83" fmla="*/ 115416 w 2297408"/>
              <a:gd name="connsiteY83" fmla="*/ 1077072 h 1331188"/>
              <a:gd name="connsiteX84" fmla="*/ 94091 w 2297408"/>
              <a:gd name="connsiteY84" fmla="*/ 1055735 h 1331188"/>
              <a:gd name="connsiteX85" fmla="*/ 62094 w 2297408"/>
              <a:gd name="connsiteY85" fmla="*/ 1055735 h 1331188"/>
              <a:gd name="connsiteX86" fmla="*/ 30078 w 2297408"/>
              <a:gd name="connsiteY86" fmla="*/ 1010019 h 1331188"/>
              <a:gd name="connsiteX87" fmla="*/ 8753 w 2297408"/>
              <a:gd name="connsiteY87" fmla="*/ 988681 h 1331188"/>
              <a:gd name="connsiteX88" fmla="*/ 1055730 w 2297408"/>
              <a:gd name="connsiteY88" fmla="*/ 654925 h 1331188"/>
              <a:gd name="connsiteX89" fmla="*/ 1055730 w 2297408"/>
              <a:gd name="connsiteY89" fmla="*/ 8753 h 13311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  <a:cxn ang="82">
                <a:pos x="connsiteX82" y="connsiteY82"/>
              </a:cxn>
              <a:cxn ang="83">
                <a:pos x="connsiteX83" y="connsiteY83"/>
              </a:cxn>
              <a:cxn ang="84">
                <a:pos x="connsiteX84" y="connsiteY84"/>
              </a:cxn>
              <a:cxn ang="85">
                <a:pos x="connsiteX85" y="connsiteY85"/>
              </a:cxn>
              <a:cxn ang="86">
                <a:pos x="connsiteX86" y="connsiteY86"/>
              </a:cxn>
              <a:cxn ang="87">
                <a:pos x="connsiteX87" y="connsiteY87"/>
              </a:cxn>
              <a:cxn ang="88">
                <a:pos x="connsiteX88" y="connsiteY88"/>
              </a:cxn>
              <a:cxn ang="89">
                <a:pos x="connsiteX89" y="connsiteY89"/>
              </a:cxn>
            </a:cxnLst>
            <a:rect l="l" t="t" r="r" b="b"/>
            <a:pathLst>
              <a:path w="2297408" h="1331188">
                <a:moveTo>
                  <a:pt x="1055730" y="8753"/>
                </a:moveTo>
                <a:lnTo>
                  <a:pt x="1293486" y="8753"/>
                </a:lnTo>
                <a:lnTo>
                  <a:pt x="1359013" y="30086"/>
                </a:lnTo>
                <a:lnTo>
                  <a:pt x="1433679" y="30086"/>
                </a:lnTo>
                <a:lnTo>
                  <a:pt x="1477881" y="52946"/>
                </a:lnTo>
                <a:lnTo>
                  <a:pt x="1541895" y="52946"/>
                </a:lnTo>
                <a:lnTo>
                  <a:pt x="1575425" y="74284"/>
                </a:lnTo>
                <a:lnTo>
                  <a:pt x="1618094" y="74284"/>
                </a:lnTo>
                <a:lnTo>
                  <a:pt x="1671435" y="97144"/>
                </a:lnTo>
                <a:lnTo>
                  <a:pt x="1704966" y="97144"/>
                </a:lnTo>
                <a:lnTo>
                  <a:pt x="1747635" y="120004"/>
                </a:lnTo>
                <a:lnTo>
                  <a:pt x="1779632" y="120004"/>
                </a:lnTo>
                <a:lnTo>
                  <a:pt x="1834506" y="141341"/>
                </a:lnTo>
                <a:lnTo>
                  <a:pt x="1866503" y="164201"/>
                </a:lnTo>
                <a:lnTo>
                  <a:pt x="1898500" y="187061"/>
                </a:lnTo>
                <a:lnTo>
                  <a:pt x="1942702" y="208395"/>
                </a:lnTo>
                <a:lnTo>
                  <a:pt x="1974699" y="231255"/>
                </a:lnTo>
                <a:lnTo>
                  <a:pt x="1996044" y="231255"/>
                </a:lnTo>
                <a:lnTo>
                  <a:pt x="2028040" y="252592"/>
                </a:lnTo>
                <a:lnTo>
                  <a:pt x="2061570" y="275452"/>
                </a:lnTo>
                <a:lnTo>
                  <a:pt x="2082915" y="298312"/>
                </a:lnTo>
                <a:lnTo>
                  <a:pt x="2114912" y="319645"/>
                </a:lnTo>
                <a:lnTo>
                  <a:pt x="2136256" y="342506"/>
                </a:lnTo>
                <a:lnTo>
                  <a:pt x="2157581" y="363843"/>
                </a:lnTo>
                <a:lnTo>
                  <a:pt x="2180439" y="386703"/>
                </a:lnTo>
                <a:lnTo>
                  <a:pt x="2191111" y="409563"/>
                </a:lnTo>
                <a:lnTo>
                  <a:pt x="2223128" y="453760"/>
                </a:lnTo>
                <a:lnTo>
                  <a:pt x="2233781" y="476621"/>
                </a:lnTo>
                <a:lnTo>
                  <a:pt x="2244453" y="497954"/>
                </a:lnTo>
                <a:lnTo>
                  <a:pt x="2255125" y="520814"/>
                </a:lnTo>
                <a:lnTo>
                  <a:pt x="2265797" y="542151"/>
                </a:lnTo>
                <a:lnTo>
                  <a:pt x="2276449" y="565011"/>
                </a:lnTo>
                <a:lnTo>
                  <a:pt x="2276449" y="609205"/>
                </a:lnTo>
                <a:lnTo>
                  <a:pt x="2288655" y="654925"/>
                </a:lnTo>
                <a:lnTo>
                  <a:pt x="2288655" y="699122"/>
                </a:lnTo>
                <a:lnTo>
                  <a:pt x="2276449" y="720459"/>
                </a:lnTo>
                <a:lnTo>
                  <a:pt x="2276449" y="743320"/>
                </a:lnTo>
                <a:lnTo>
                  <a:pt x="2265797" y="766176"/>
                </a:lnTo>
                <a:lnTo>
                  <a:pt x="2255125" y="787513"/>
                </a:lnTo>
                <a:lnTo>
                  <a:pt x="2244453" y="831710"/>
                </a:lnTo>
                <a:lnTo>
                  <a:pt x="2233781" y="854570"/>
                </a:lnTo>
                <a:lnTo>
                  <a:pt x="2223128" y="877431"/>
                </a:lnTo>
                <a:lnTo>
                  <a:pt x="2191111" y="898764"/>
                </a:lnTo>
                <a:lnTo>
                  <a:pt x="2180439" y="921624"/>
                </a:lnTo>
                <a:lnTo>
                  <a:pt x="2157581" y="944484"/>
                </a:lnTo>
                <a:lnTo>
                  <a:pt x="2136256" y="965821"/>
                </a:lnTo>
                <a:lnTo>
                  <a:pt x="2114912" y="988681"/>
                </a:lnTo>
                <a:lnTo>
                  <a:pt x="2082915" y="1010019"/>
                </a:lnTo>
                <a:lnTo>
                  <a:pt x="2061570" y="1032875"/>
                </a:lnTo>
                <a:lnTo>
                  <a:pt x="2038713" y="1055735"/>
                </a:lnTo>
                <a:lnTo>
                  <a:pt x="1996044" y="1077072"/>
                </a:lnTo>
                <a:lnTo>
                  <a:pt x="1974699" y="1099932"/>
                </a:lnTo>
                <a:lnTo>
                  <a:pt x="1942702" y="1121270"/>
                </a:lnTo>
                <a:lnTo>
                  <a:pt x="1898500" y="1144130"/>
                </a:lnTo>
                <a:lnTo>
                  <a:pt x="1866503" y="1166990"/>
                </a:lnTo>
                <a:lnTo>
                  <a:pt x="1834506" y="1166990"/>
                </a:lnTo>
                <a:lnTo>
                  <a:pt x="1802489" y="1188323"/>
                </a:lnTo>
                <a:lnTo>
                  <a:pt x="1747635" y="1211183"/>
                </a:lnTo>
                <a:lnTo>
                  <a:pt x="1704966" y="1211183"/>
                </a:lnTo>
                <a:lnTo>
                  <a:pt x="1671435" y="1234043"/>
                </a:lnTo>
                <a:lnTo>
                  <a:pt x="1618094" y="1255381"/>
                </a:lnTo>
                <a:lnTo>
                  <a:pt x="1541895" y="1255381"/>
                </a:lnTo>
                <a:lnTo>
                  <a:pt x="1499226" y="1278241"/>
                </a:lnTo>
                <a:lnTo>
                  <a:pt x="1433679" y="1278241"/>
                </a:lnTo>
                <a:lnTo>
                  <a:pt x="1401682" y="1299574"/>
                </a:lnTo>
                <a:lnTo>
                  <a:pt x="1250797" y="1299574"/>
                </a:lnTo>
                <a:lnTo>
                  <a:pt x="1208128" y="1322434"/>
                </a:lnTo>
                <a:lnTo>
                  <a:pt x="904864" y="1322434"/>
                </a:lnTo>
                <a:lnTo>
                  <a:pt x="862195" y="1299574"/>
                </a:lnTo>
                <a:lnTo>
                  <a:pt x="720449" y="1299574"/>
                </a:lnTo>
                <a:lnTo>
                  <a:pt x="677780" y="1278241"/>
                </a:lnTo>
                <a:lnTo>
                  <a:pt x="635111" y="1278241"/>
                </a:lnTo>
                <a:lnTo>
                  <a:pt x="580237" y="1255381"/>
                </a:lnTo>
                <a:lnTo>
                  <a:pt x="505571" y="1255381"/>
                </a:lnTo>
                <a:lnTo>
                  <a:pt x="461368" y="1234043"/>
                </a:lnTo>
                <a:lnTo>
                  <a:pt x="408027" y="1211183"/>
                </a:lnTo>
                <a:lnTo>
                  <a:pt x="376030" y="1211183"/>
                </a:lnTo>
                <a:lnTo>
                  <a:pt x="342500" y="1188323"/>
                </a:lnTo>
                <a:lnTo>
                  <a:pt x="289159" y="1166990"/>
                </a:lnTo>
                <a:lnTo>
                  <a:pt x="257162" y="1166990"/>
                </a:lnTo>
                <a:lnTo>
                  <a:pt x="223632" y="1144130"/>
                </a:lnTo>
                <a:lnTo>
                  <a:pt x="191635" y="1121270"/>
                </a:lnTo>
                <a:lnTo>
                  <a:pt x="148946" y="1099932"/>
                </a:lnTo>
                <a:lnTo>
                  <a:pt x="115416" y="1077072"/>
                </a:lnTo>
                <a:lnTo>
                  <a:pt x="94091" y="1055735"/>
                </a:lnTo>
                <a:lnTo>
                  <a:pt x="62094" y="1055735"/>
                </a:lnTo>
                <a:lnTo>
                  <a:pt x="30078" y="1010019"/>
                </a:lnTo>
                <a:lnTo>
                  <a:pt x="8753" y="988681"/>
                </a:lnTo>
                <a:lnTo>
                  <a:pt x="1055730" y="654925"/>
                </a:lnTo>
                <a:lnTo>
                  <a:pt x="1055730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996212" y="3872863"/>
            <a:ext cx="2935952" cy="1867635"/>
          </a:xfrm>
          <a:custGeom>
            <a:avLst/>
            <a:gdLst>
              <a:gd name="connsiteX0" fmla="*/ 8753 w 2935952"/>
              <a:gd name="connsiteY0" fmla="*/ 8753 h 1867635"/>
              <a:gd name="connsiteX1" fmla="*/ 2927199 w 2935952"/>
              <a:gd name="connsiteY1" fmla="*/ 8753 h 1867635"/>
              <a:gd name="connsiteX2" fmla="*/ 2927199 w 2935952"/>
              <a:gd name="connsiteY2" fmla="*/ 1858882 h 1867635"/>
              <a:gd name="connsiteX3" fmla="*/ 8753 w 2935952"/>
              <a:gd name="connsiteY3" fmla="*/ 1858882 h 1867635"/>
              <a:gd name="connsiteX4" fmla="*/ 8753 w 2935952"/>
              <a:gd name="connsiteY4" fmla="*/ 8753 h 18676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35952" h="1867635">
                <a:moveTo>
                  <a:pt x="8753" y="8753"/>
                </a:moveTo>
                <a:lnTo>
                  <a:pt x="2927199" y="8753"/>
                </a:lnTo>
                <a:lnTo>
                  <a:pt x="2927199" y="1858882"/>
                </a:lnTo>
                <a:lnTo>
                  <a:pt x="8753" y="1858882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08226" y="4015740"/>
            <a:ext cx="65532" cy="134111"/>
          </a:xfrm>
          <a:custGeom>
            <a:avLst/>
            <a:gdLst>
              <a:gd name="connsiteX0" fmla="*/ 0 w 65532"/>
              <a:gd name="connsiteY0" fmla="*/ 0 h 134111"/>
              <a:gd name="connsiteX1" fmla="*/ 0 w 65532"/>
              <a:gd name="connsiteY1" fmla="*/ 134111 h 134111"/>
              <a:gd name="connsiteX2" fmla="*/ 65532 w 65532"/>
              <a:gd name="connsiteY2" fmla="*/ 134111 h 134111"/>
              <a:gd name="connsiteX3" fmla="*/ 65532 w 65532"/>
              <a:gd name="connsiteY3" fmla="*/ 0 h 134111"/>
              <a:gd name="connsiteX4" fmla="*/ 0 w 65532"/>
              <a:gd name="connsiteY4" fmla="*/ 0 h 134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32" h="134111">
                <a:moveTo>
                  <a:pt x="0" y="0"/>
                </a:moveTo>
                <a:lnTo>
                  <a:pt x="0" y="134111"/>
                </a:lnTo>
                <a:lnTo>
                  <a:pt x="65532" y="134111"/>
                </a:lnTo>
                <a:lnTo>
                  <a:pt x="65532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9475" y="4006974"/>
            <a:ext cx="83033" cy="151621"/>
          </a:xfrm>
          <a:custGeom>
            <a:avLst/>
            <a:gdLst>
              <a:gd name="connsiteX0" fmla="*/ 8753 w 83033"/>
              <a:gd name="connsiteY0" fmla="*/ 8753 h 151621"/>
              <a:gd name="connsiteX1" fmla="*/ 74280 w 83033"/>
              <a:gd name="connsiteY1" fmla="*/ 8753 h 151621"/>
              <a:gd name="connsiteX2" fmla="*/ 74280 w 83033"/>
              <a:gd name="connsiteY2" fmla="*/ 142868 h 151621"/>
              <a:gd name="connsiteX3" fmla="*/ 8753 w 83033"/>
              <a:gd name="connsiteY3" fmla="*/ 142868 h 151621"/>
              <a:gd name="connsiteX4" fmla="*/ 8753 w 83033"/>
              <a:gd name="connsiteY4" fmla="*/ 8753 h 15162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3033" h="151621">
                <a:moveTo>
                  <a:pt x="8753" y="8753"/>
                </a:moveTo>
                <a:lnTo>
                  <a:pt x="74280" y="8753"/>
                </a:lnTo>
                <a:lnTo>
                  <a:pt x="74280" y="142868"/>
                </a:lnTo>
                <a:lnTo>
                  <a:pt x="8753" y="142868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08226" y="4372355"/>
            <a:ext cx="65532" cy="134111"/>
          </a:xfrm>
          <a:custGeom>
            <a:avLst/>
            <a:gdLst>
              <a:gd name="connsiteX0" fmla="*/ 0 w 65532"/>
              <a:gd name="connsiteY0" fmla="*/ 0 h 134111"/>
              <a:gd name="connsiteX1" fmla="*/ 0 w 65532"/>
              <a:gd name="connsiteY1" fmla="*/ 134111 h 134111"/>
              <a:gd name="connsiteX2" fmla="*/ 65532 w 65532"/>
              <a:gd name="connsiteY2" fmla="*/ 134111 h 134111"/>
              <a:gd name="connsiteX3" fmla="*/ 65532 w 65532"/>
              <a:gd name="connsiteY3" fmla="*/ 0 h 134111"/>
              <a:gd name="connsiteX4" fmla="*/ 0 w 65532"/>
              <a:gd name="connsiteY4" fmla="*/ 0 h 134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32" h="134111">
                <a:moveTo>
                  <a:pt x="0" y="0"/>
                </a:moveTo>
                <a:lnTo>
                  <a:pt x="0" y="134111"/>
                </a:lnTo>
                <a:lnTo>
                  <a:pt x="65532" y="134111"/>
                </a:lnTo>
                <a:lnTo>
                  <a:pt x="65532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9475" y="4363574"/>
            <a:ext cx="83033" cy="151613"/>
          </a:xfrm>
          <a:custGeom>
            <a:avLst/>
            <a:gdLst>
              <a:gd name="connsiteX0" fmla="*/ 8753 w 83033"/>
              <a:gd name="connsiteY0" fmla="*/ 8753 h 151613"/>
              <a:gd name="connsiteX1" fmla="*/ 74280 w 83033"/>
              <a:gd name="connsiteY1" fmla="*/ 8753 h 151613"/>
              <a:gd name="connsiteX2" fmla="*/ 74280 w 83033"/>
              <a:gd name="connsiteY2" fmla="*/ 142860 h 151613"/>
              <a:gd name="connsiteX3" fmla="*/ 8753 w 83033"/>
              <a:gd name="connsiteY3" fmla="*/ 142860 h 151613"/>
              <a:gd name="connsiteX4" fmla="*/ 8753 w 83033"/>
              <a:gd name="connsiteY4" fmla="*/ 8753 h 1516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3033" h="151613">
                <a:moveTo>
                  <a:pt x="8753" y="8753"/>
                </a:moveTo>
                <a:lnTo>
                  <a:pt x="74280" y="8753"/>
                </a:lnTo>
                <a:lnTo>
                  <a:pt x="74280" y="142860"/>
                </a:lnTo>
                <a:lnTo>
                  <a:pt x="8753" y="142860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08226" y="4728971"/>
            <a:ext cx="65532" cy="134112"/>
          </a:xfrm>
          <a:custGeom>
            <a:avLst/>
            <a:gdLst>
              <a:gd name="connsiteX0" fmla="*/ 0 w 65532"/>
              <a:gd name="connsiteY0" fmla="*/ 0 h 134112"/>
              <a:gd name="connsiteX1" fmla="*/ 0 w 65532"/>
              <a:gd name="connsiteY1" fmla="*/ 134112 h 134112"/>
              <a:gd name="connsiteX2" fmla="*/ 65532 w 65532"/>
              <a:gd name="connsiteY2" fmla="*/ 134112 h 134112"/>
              <a:gd name="connsiteX3" fmla="*/ 65532 w 65532"/>
              <a:gd name="connsiteY3" fmla="*/ 0 h 134112"/>
              <a:gd name="connsiteX4" fmla="*/ 0 w 65532"/>
              <a:gd name="connsiteY4" fmla="*/ 0 h 1341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32" h="134112">
                <a:moveTo>
                  <a:pt x="0" y="0"/>
                </a:moveTo>
                <a:lnTo>
                  <a:pt x="0" y="134112"/>
                </a:lnTo>
                <a:lnTo>
                  <a:pt x="65532" y="134112"/>
                </a:lnTo>
                <a:lnTo>
                  <a:pt x="65532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9475" y="4720207"/>
            <a:ext cx="83033" cy="151613"/>
          </a:xfrm>
          <a:custGeom>
            <a:avLst/>
            <a:gdLst>
              <a:gd name="connsiteX0" fmla="*/ 8753 w 83033"/>
              <a:gd name="connsiteY0" fmla="*/ 8753 h 151613"/>
              <a:gd name="connsiteX1" fmla="*/ 74280 w 83033"/>
              <a:gd name="connsiteY1" fmla="*/ 8753 h 151613"/>
              <a:gd name="connsiteX2" fmla="*/ 74280 w 83033"/>
              <a:gd name="connsiteY2" fmla="*/ 142860 h 151613"/>
              <a:gd name="connsiteX3" fmla="*/ 8753 w 83033"/>
              <a:gd name="connsiteY3" fmla="*/ 142860 h 151613"/>
              <a:gd name="connsiteX4" fmla="*/ 8753 w 83033"/>
              <a:gd name="connsiteY4" fmla="*/ 8753 h 1516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3033" h="151613">
                <a:moveTo>
                  <a:pt x="8753" y="8753"/>
                </a:moveTo>
                <a:lnTo>
                  <a:pt x="74280" y="8753"/>
                </a:lnTo>
                <a:lnTo>
                  <a:pt x="74280" y="142860"/>
                </a:lnTo>
                <a:lnTo>
                  <a:pt x="8753" y="142860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08226" y="5106923"/>
            <a:ext cx="65532" cy="134111"/>
          </a:xfrm>
          <a:custGeom>
            <a:avLst/>
            <a:gdLst>
              <a:gd name="connsiteX0" fmla="*/ 0 w 65532"/>
              <a:gd name="connsiteY0" fmla="*/ 0 h 134111"/>
              <a:gd name="connsiteX1" fmla="*/ 0 w 65532"/>
              <a:gd name="connsiteY1" fmla="*/ 134111 h 134111"/>
              <a:gd name="connsiteX2" fmla="*/ 65532 w 65532"/>
              <a:gd name="connsiteY2" fmla="*/ 134111 h 134111"/>
              <a:gd name="connsiteX3" fmla="*/ 65532 w 65532"/>
              <a:gd name="connsiteY3" fmla="*/ 0 h 134111"/>
              <a:gd name="connsiteX4" fmla="*/ 0 w 65532"/>
              <a:gd name="connsiteY4" fmla="*/ 0 h 134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32" h="134111">
                <a:moveTo>
                  <a:pt x="0" y="0"/>
                </a:moveTo>
                <a:lnTo>
                  <a:pt x="0" y="134111"/>
                </a:lnTo>
                <a:lnTo>
                  <a:pt x="65532" y="134111"/>
                </a:lnTo>
                <a:lnTo>
                  <a:pt x="65532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9475" y="5098145"/>
            <a:ext cx="83033" cy="151613"/>
          </a:xfrm>
          <a:custGeom>
            <a:avLst/>
            <a:gdLst>
              <a:gd name="connsiteX0" fmla="*/ 8753 w 83033"/>
              <a:gd name="connsiteY0" fmla="*/ 8753 h 151613"/>
              <a:gd name="connsiteX1" fmla="*/ 74280 w 83033"/>
              <a:gd name="connsiteY1" fmla="*/ 8753 h 151613"/>
              <a:gd name="connsiteX2" fmla="*/ 74280 w 83033"/>
              <a:gd name="connsiteY2" fmla="*/ 142860 h 151613"/>
              <a:gd name="connsiteX3" fmla="*/ 8753 w 83033"/>
              <a:gd name="connsiteY3" fmla="*/ 142860 h 151613"/>
              <a:gd name="connsiteX4" fmla="*/ 8753 w 83033"/>
              <a:gd name="connsiteY4" fmla="*/ 8753 h 1516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3033" h="151613">
                <a:moveTo>
                  <a:pt x="8753" y="8753"/>
                </a:moveTo>
                <a:lnTo>
                  <a:pt x="74280" y="8753"/>
                </a:lnTo>
                <a:lnTo>
                  <a:pt x="74280" y="142860"/>
                </a:lnTo>
                <a:lnTo>
                  <a:pt x="8753" y="142860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308226" y="5463540"/>
            <a:ext cx="65532" cy="134111"/>
          </a:xfrm>
          <a:custGeom>
            <a:avLst/>
            <a:gdLst>
              <a:gd name="connsiteX0" fmla="*/ 0 w 65532"/>
              <a:gd name="connsiteY0" fmla="*/ 0 h 134111"/>
              <a:gd name="connsiteX1" fmla="*/ 0 w 65532"/>
              <a:gd name="connsiteY1" fmla="*/ 134111 h 134111"/>
              <a:gd name="connsiteX2" fmla="*/ 65532 w 65532"/>
              <a:gd name="connsiteY2" fmla="*/ 134111 h 134111"/>
              <a:gd name="connsiteX3" fmla="*/ 65532 w 65532"/>
              <a:gd name="connsiteY3" fmla="*/ 0 h 134111"/>
              <a:gd name="connsiteX4" fmla="*/ 0 w 65532"/>
              <a:gd name="connsiteY4" fmla="*/ 0 h 1341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5532" h="134111">
                <a:moveTo>
                  <a:pt x="0" y="0"/>
                </a:moveTo>
                <a:lnTo>
                  <a:pt x="0" y="134111"/>
                </a:lnTo>
                <a:lnTo>
                  <a:pt x="65532" y="134111"/>
                </a:lnTo>
                <a:lnTo>
                  <a:pt x="65532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9475" y="5454778"/>
            <a:ext cx="83033" cy="151613"/>
          </a:xfrm>
          <a:custGeom>
            <a:avLst/>
            <a:gdLst>
              <a:gd name="connsiteX0" fmla="*/ 8753 w 83033"/>
              <a:gd name="connsiteY0" fmla="*/ 8753 h 151613"/>
              <a:gd name="connsiteX1" fmla="*/ 74280 w 83033"/>
              <a:gd name="connsiteY1" fmla="*/ 8753 h 151613"/>
              <a:gd name="connsiteX2" fmla="*/ 74280 w 83033"/>
              <a:gd name="connsiteY2" fmla="*/ 142860 h 151613"/>
              <a:gd name="connsiteX3" fmla="*/ 8753 w 83033"/>
              <a:gd name="connsiteY3" fmla="*/ 142860 h 151613"/>
              <a:gd name="connsiteX4" fmla="*/ 8753 w 83033"/>
              <a:gd name="connsiteY4" fmla="*/ 8753 h 1516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3033" h="151613">
                <a:moveTo>
                  <a:pt x="8753" y="8753"/>
                </a:moveTo>
                <a:lnTo>
                  <a:pt x="74280" y="8753"/>
                </a:lnTo>
                <a:lnTo>
                  <a:pt x="74280" y="142860"/>
                </a:lnTo>
                <a:lnTo>
                  <a:pt x="8753" y="142860"/>
                </a:lnTo>
                <a:lnTo>
                  <a:pt x="8753" y="8753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508369" y="1485900"/>
            <a:ext cx="1048511" cy="665988"/>
          </a:xfrm>
          <a:custGeom>
            <a:avLst/>
            <a:gdLst>
              <a:gd name="connsiteX0" fmla="*/ 0 w 1048511"/>
              <a:gd name="connsiteY0" fmla="*/ 0 h 665988"/>
              <a:gd name="connsiteX1" fmla="*/ 225552 w 1048511"/>
              <a:gd name="connsiteY1" fmla="*/ 0 h 665988"/>
              <a:gd name="connsiteX2" fmla="*/ 266700 w 1048511"/>
              <a:gd name="connsiteY2" fmla="*/ 22860 h 665988"/>
              <a:gd name="connsiteX3" fmla="*/ 379476 w 1048511"/>
              <a:gd name="connsiteY3" fmla="*/ 22860 h 665988"/>
              <a:gd name="connsiteX4" fmla="*/ 420623 w 1048511"/>
              <a:gd name="connsiteY4" fmla="*/ 45719 h 665988"/>
              <a:gd name="connsiteX5" fmla="*/ 461772 w 1048511"/>
              <a:gd name="connsiteY5" fmla="*/ 45719 h 665988"/>
              <a:gd name="connsiteX6" fmla="*/ 513588 w 1048511"/>
              <a:gd name="connsiteY6" fmla="*/ 68580 h 665988"/>
              <a:gd name="connsiteX7" fmla="*/ 554735 w 1048511"/>
              <a:gd name="connsiteY7" fmla="*/ 68580 h 665988"/>
              <a:gd name="connsiteX8" fmla="*/ 585216 w 1048511"/>
              <a:gd name="connsiteY8" fmla="*/ 91439 h 665988"/>
              <a:gd name="connsiteX9" fmla="*/ 615696 w 1048511"/>
              <a:gd name="connsiteY9" fmla="*/ 91439 h 665988"/>
              <a:gd name="connsiteX10" fmla="*/ 656844 w 1048511"/>
              <a:gd name="connsiteY10" fmla="*/ 114300 h 665988"/>
              <a:gd name="connsiteX11" fmla="*/ 688848 w 1048511"/>
              <a:gd name="connsiteY11" fmla="*/ 114300 h 665988"/>
              <a:gd name="connsiteX12" fmla="*/ 719328 w 1048511"/>
              <a:gd name="connsiteY12" fmla="*/ 137160 h 665988"/>
              <a:gd name="connsiteX13" fmla="*/ 769620 w 1048511"/>
              <a:gd name="connsiteY13" fmla="*/ 160020 h 665988"/>
              <a:gd name="connsiteX14" fmla="*/ 801623 w 1048511"/>
              <a:gd name="connsiteY14" fmla="*/ 182879 h 665988"/>
              <a:gd name="connsiteX15" fmla="*/ 832104 w 1048511"/>
              <a:gd name="connsiteY15" fmla="*/ 182879 h 665988"/>
              <a:gd name="connsiteX16" fmla="*/ 851916 w 1048511"/>
              <a:gd name="connsiteY16" fmla="*/ 207264 h 665988"/>
              <a:gd name="connsiteX17" fmla="*/ 883920 w 1048511"/>
              <a:gd name="connsiteY17" fmla="*/ 230123 h 665988"/>
              <a:gd name="connsiteX18" fmla="*/ 903732 w 1048511"/>
              <a:gd name="connsiteY18" fmla="*/ 252983 h 665988"/>
              <a:gd name="connsiteX19" fmla="*/ 934211 w 1048511"/>
              <a:gd name="connsiteY19" fmla="*/ 252983 h 665988"/>
              <a:gd name="connsiteX20" fmla="*/ 955548 w 1048511"/>
              <a:gd name="connsiteY20" fmla="*/ 275844 h 665988"/>
              <a:gd name="connsiteX21" fmla="*/ 996696 w 1048511"/>
              <a:gd name="connsiteY21" fmla="*/ 321564 h 665988"/>
              <a:gd name="connsiteX22" fmla="*/ 1016508 w 1048511"/>
              <a:gd name="connsiteY22" fmla="*/ 321564 h 665988"/>
              <a:gd name="connsiteX23" fmla="*/ 1027176 w 1048511"/>
              <a:gd name="connsiteY23" fmla="*/ 344423 h 665988"/>
              <a:gd name="connsiteX24" fmla="*/ 1048511 w 1048511"/>
              <a:gd name="connsiteY24" fmla="*/ 367283 h 665988"/>
              <a:gd name="connsiteX25" fmla="*/ 0 w 1048511"/>
              <a:gd name="connsiteY25" fmla="*/ 665988 h 665988"/>
              <a:gd name="connsiteX26" fmla="*/ 0 w 1048511"/>
              <a:gd name="connsiteY26" fmla="*/ 0 h 6659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48511" h="665988">
                <a:moveTo>
                  <a:pt x="0" y="0"/>
                </a:moveTo>
                <a:lnTo>
                  <a:pt x="225552" y="0"/>
                </a:lnTo>
                <a:lnTo>
                  <a:pt x="266700" y="22860"/>
                </a:lnTo>
                <a:lnTo>
                  <a:pt x="379476" y="22860"/>
                </a:lnTo>
                <a:lnTo>
                  <a:pt x="420623" y="45719"/>
                </a:lnTo>
                <a:lnTo>
                  <a:pt x="461772" y="45719"/>
                </a:lnTo>
                <a:lnTo>
                  <a:pt x="513588" y="68580"/>
                </a:lnTo>
                <a:lnTo>
                  <a:pt x="554735" y="68580"/>
                </a:lnTo>
                <a:lnTo>
                  <a:pt x="585216" y="91439"/>
                </a:lnTo>
                <a:lnTo>
                  <a:pt x="615696" y="91439"/>
                </a:lnTo>
                <a:lnTo>
                  <a:pt x="656844" y="114300"/>
                </a:lnTo>
                <a:lnTo>
                  <a:pt x="688848" y="114300"/>
                </a:lnTo>
                <a:lnTo>
                  <a:pt x="719328" y="137160"/>
                </a:lnTo>
                <a:lnTo>
                  <a:pt x="769620" y="160020"/>
                </a:lnTo>
                <a:lnTo>
                  <a:pt x="801623" y="182879"/>
                </a:lnTo>
                <a:lnTo>
                  <a:pt x="832104" y="182879"/>
                </a:lnTo>
                <a:lnTo>
                  <a:pt x="851916" y="207264"/>
                </a:lnTo>
                <a:lnTo>
                  <a:pt x="883920" y="230123"/>
                </a:lnTo>
                <a:lnTo>
                  <a:pt x="903732" y="252983"/>
                </a:lnTo>
                <a:lnTo>
                  <a:pt x="934211" y="252983"/>
                </a:lnTo>
                <a:lnTo>
                  <a:pt x="955548" y="275844"/>
                </a:lnTo>
                <a:lnTo>
                  <a:pt x="996696" y="321564"/>
                </a:lnTo>
                <a:lnTo>
                  <a:pt x="1016508" y="321564"/>
                </a:lnTo>
                <a:lnTo>
                  <a:pt x="1027176" y="344423"/>
                </a:lnTo>
                <a:lnTo>
                  <a:pt x="1048511" y="367283"/>
                </a:lnTo>
                <a:lnTo>
                  <a:pt x="0" y="665988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99468" y="1476989"/>
            <a:ext cx="1066318" cy="683795"/>
          </a:xfrm>
          <a:custGeom>
            <a:avLst/>
            <a:gdLst>
              <a:gd name="connsiteX0" fmla="*/ 8905 w 1066318"/>
              <a:gd name="connsiteY0" fmla="*/ 8905 h 683795"/>
              <a:gd name="connsiteX1" fmla="*/ 234450 w 1066318"/>
              <a:gd name="connsiteY1" fmla="*/ 8905 h 683795"/>
              <a:gd name="connsiteX2" fmla="*/ 275602 w 1066318"/>
              <a:gd name="connsiteY2" fmla="*/ 31767 h 683795"/>
              <a:gd name="connsiteX3" fmla="*/ 388365 w 1066318"/>
              <a:gd name="connsiteY3" fmla="*/ 31767 h 683795"/>
              <a:gd name="connsiteX4" fmla="*/ 429517 w 1066318"/>
              <a:gd name="connsiteY4" fmla="*/ 54625 h 683795"/>
              <a:gd name="connsiteX5" fmla="*/ 470668 w 1066318"/>
              <a:gd name="connsiteY5" fmla="*/ 54625 h 683795"/>
              <a:gd name="connsiteX6" fmla="*/ 522495 w 1066318"/>
              <a:gd name="connsiteY6" fmla="*/ 77483 h 683795"/>
              <a:gd name="connsiteX7" fmla="*/ 563628 w 1066318"/>
              <a:gd name="connsiteY7" fmla="*/ 77483 h 683795"/>
              <a:gd name="connsiteX8" fmla="*/ 594106 w 1066318"/>
              <a:gd name="connsiteY8" fmla="*/ 100345 h 683795"/>
              <a:gd name="connsiteX9" fmla="*/ 624602 w 1066318"/>
              <a:gd name="connsiteY9" fmla="*/ 100345 h 683795"/>
              <a:gd name="connsiteX10" fmla="*/ 665736 w 1066318"/>
              <a:gd name="connsiteY10" fmla="*/ 123203 h 683795"/>
              <a:gd name="connsiteX11" fmla="*/ 697738 w 1066318"/>
              <a:gd name="connsiteY11" fmla="*/ 123203 h 683795"/>
              <a:gd name="connsiteX12" fmla="*/ 728216 w 1066318"/>
              <a:gd name="connsiteY12" fmla="*/ 146066 h 683795"/>
              <a:gd name="connsiteX13" fmla="*/ 778517 w 1066318"/>
              <a:gd name="connsiteY13" fmla="*/ 168924 h 683795"/>
              <a:gd name="connsiteX14" fmla="*/ 810521 w 1066318"/>
              <a:gd name="connsiteY14" fmla="*/ 191786 h 683795"/>
              <a:gd name="connsiteX15" fmla="*/ 840999 w 1066318"/>
              <a:gd name="connsiteY15" fmla="*/ 191786 h 683795"/>
              <a:gd name="connsiteX16" fmla="*/ 860821 w 1066318"/>
              <a:gd name="connsiteY16" fmla="*/ 216169 h 683795"/>
              <a:gd name="connsiteX17" fmla="*/ 892824 w 1066318"/>
              <a:gd name="connsiteY17" fmla="*/ 239027 h 683795"/>
              <a:gd name="connsiteX18" fmla="*/ 912628 w 1066318"/>
              <a:gd name="connsiteY18" fmla="*/ 261890 h 683795"/>
              <a:gd name="connsiteX19" fmla="*/ 943106 w 1066318"/>
              <a:gd name="connsiteY19" fmla="*/ 261890 h 683795"/>
              <a:gd name="connsiteX20" fmla="*/ 964454 w 1066318"/>
              <a:gd name="connsiteY20" fmla="*/ 284748 h 683795"/>
              <a:gd name="connsiteX21" fmla="*/ 1005587 w 1066318"/>
              <a:gd name="connsiteY21" fmla="*/ 330468 h 683795"/>
              <a:gd name="connsiteX22" fmla="*/ 1025410 w 1066318"/>
              <a:gd name="connsiteY22" fmla="*/ 330468 h 683795"/>
              <a:gd name="connsiteX23" fmla="*/ 1036065 w 1066318"/>
              <a:gd name="connsiteY23" fmla="*/ 353326 h 683795"/>
              <a:gd name="connsiteX24" fmla="*/ 1057413 w 1066318"/>
              <a:gd name="connsiteY24" fmla="*/ 376188 h 683795"/>
              <a:gd name="connsiteX25" fmla="*/ 8905 w 1066318"/>
              <a:gd name="connsiteY25" fmla="*/ 674889 h 683795"/>
              <a:gd name="connsiteX26" fmla="*/ 8905 w 1066318"/>
              <a:gd name="connsiteY26" fmla="*/ 8905 h 6837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66318" h="683795">
                <a:moveTo>
                  <a:pt x="8905" y="8905"/>
                </a:moveTo>
                <a:lnTo>
                  <a:pt x="234450" y="8905"/>
                </a:lnTo>
                <a:lnTo>
                  <a:pt x="275602" y="31767"/>
                </a:lnTo>
                <a:lnTo>
                  <a:pt x="388365" y="31767"/>
                </a:lnTo>
                <a:lnTo>
                  <a:pt x="429517" y="54625"/>
                </a:lnTo>
                <a:lnTo>
                  <a:pt x="470668" y="54625"/>
                </a:lnTo>
                <a:lnTo>
                  <a:pt x="522495" y="77483"/>
                </a:lnTo>
                <a:lnTo>
                  <a:pt x="563628" y="77483"/>
                </a:lnTo>
                <a:lnTo>
                  <a:pt x="594106" y="100345"/>
                </a:lnTo>
                <a:lnTo>
                  <a:pt x="624602" y="100345"/>
                </a:lnTo>
                <a:lnTo>
                  <a:pt x="665736" y="123203"/>
                </a:lnTo>
                <a:lnTo>
                  <a:pt x="697738" y="123203"/>
                </a:lnTo>
                <a:lnTo>
                  <a:pt x="728216" y="146066"/>
                </a:lnTo>
                <a:lnTo>
                  <a:pt x="778517" y="168924"/>
                </a:lnTo>
                <a:lnTo>
                  <a:pt x="810521" y="191786"/>
                </a:lnTo>
                <a:lnTo>
                  <a:pt x="840999" y="191786"/>
                </a:lnTo>
                <a:lnTo>
                  <a:pt x="860821" y="216169"/>
                </a:lnTo>
                <a:lnTo>
                  <a:pt x="892824" y="239027"/>
                </a:lnTo>
                <a:lnTo>
                  <a:pt x="912628" y="261890"/>
                </a:lnTo>
                <a:lnTo>
                  <a:pt x="943106" y="261890"/>
                </a:lnTo>
                <a:lnTo>
                  <a:pt x="964454" y="284748"/>
                </a:lnTo>
                <a:lnTo>
                  <a:pt x="1005587" y="330468"/>
                </a:lnTo>
                <a:lnTo>
                  <a:pt x="1025410" y="330468"/>
                </a:lnTo>
                <a:lnTo>
                  <a:pt x="1036065" y="353326"/>
                </a:lnTo>
                <a:lnTo>
                  <a:pt x="1057413" y="376188"/>
                </a:lnTo>
                <a:lnTo>
                  <a:pt x="8905" y="674889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38521" y="1485900"/>
            <a:ext cx="1069847" cy="665988"/>
          </a:xfrm>
          <a:custGeom>
            <a:avLst/>
            <a:gdLst>
              <a:gd name="connsiteX0" fmla="*/ 0 w 1069847"/>
              <a:gd name="connsiteY0" fmla="*/ 413004 h 665988"/>
              <a:gd name="connsiteX1" fmla="*/ 10668 w 1069847"/>
              <a:gd name="connsiteY1" fmla="*/ 390144 h 665988"/>
              <a:gd name="connsiteX2" fmla="*/ 30480 w 1069847"/>
              <a:gd name="connsiteY2" fmla="*/ 367283 h 665988"/>
              <a:gd name="connsiteX3" fmla="*/ 62483 w 1069847"/>
              <a:gd name="connsiteY3" fmla="*/ 321564 h 665988"/>
              <a:gd name="connsiteX4" fmla="*/ 82296 w 1069847"/>
              <a:gd name="connsiteY4" fmla="*/ 321564 h 665988"/>
              <a:gd name="connsiteX5" fmla="*/ 103632 w 1069847"/>
              <a:gd name="connsiteY5" fmla="*/ 298704 h 665988"/>
              <a:gd name="connsiteX6" fmla="*/ 123444 w 1069847"/>
              <a:gd name="connsiteY6" fmla="*/ 275844 h 665988"/>
              <a:gd name="connsiteX7" fmla="*/ 164592 w 1069847"/>
              <a:gd name="connsiteY7" fmla="*/ 252983 h 665988"/>
              <a:gd name="connsiteX8" fmla="*/ 195071 w 1069847"/>
              <a:gd name="connsiteY8" fmla="*/ 230123 h 665988"/>
              <a:gd name="connsiteX9" fmla="*/ 216408 w 1069847"/>
              <a:gd name="connsiteY9" fmla="*/ 207264 h 665988"/>
              <a:gd name="connsiteX10" fmla="*/ 246888 w 1069847"/>
              <a:gd name="connsiteY10" fmla="*/ 182879 h 665988"/>
              <a:gd name="connsiteX11" fmla="*/ 288035 w 1069847"/>
              <a:gd name="connsiteY11" fmla="*/ 160020 h 665988"/>
              <a:gd name="connsiteX12" fmla="*/ 318516 w 1069847"/>
              <a:gd name="connsiteY12" fmla="*/ 160020 h 665988"/>
              <a:gd name="connsiteX13" fmla="*/ 350520 w 1069847"/>
              <a:gd name="connsiteY13" fmla="*/ 137160 h 665988"/>
              <a:gd name="connsiteX14" fmla="*/ 391668 w 1069847"/>
              <a:gd name="connsiteY14" fmla="*/ 114300 h 665988"/>
              <a:gd name="connsiteX15" fmla="*/ 432816 w 1069847"/>
              <a:gd name="connsiteY15" fmla="*/ 114300 h 665988"/>
              <a:gd name="connsiteX16" fmla="*/ 472440 w 1069847"/>
              <a:gd name="connsiteY16" fmla="*/ 91439 h 665988"/>
              <a:gd name="connsiteX17" fmla="*/ 504444 w 1069847"/>
              <a:gd name="connsiteY17" fmla="*/ 68580 h 665988"/>
              <a:gd name="connsiteX18" fmla="*/ 576071 w 1069847"/>
              <a:gd name="connsiteY18" fmla="*/ 68580 h 665988"/>
              <a:gd name="connsiteX19" fmla="*/ 637032 w 1069847"/>
              <a:gd name="connsiteY19" fmla="*/ 45719 h 665988"/>
              <a:gd name="connsiteX20" fmla="*/ 669035 w 1069847"/>
              <a:gd name="connsiteY20" fmla="*/ 45719 h 665988"/>
              <a:gd name="connsiteX21" fmla="*/ 710183 w 1069847"/>
              <a:gd name="connsiteY21" fmla="*/ 22860 h 665988"/>
              <a:gd name="connsiteX22" fmla="*/ 812292 w 1069847"/>
              <a:gd name="connsiteY22" fmla="*/ 22860 h 665988"/>
              <a:gd name="connsiteX23" fmla="*/ 853440 w 1069847"/>
              <a:gd name="connsiteY23" fmla="*/ 0 h 665988"/>
              <a:gd name="connsiteX24" fmla="*/ 1069847 w 1069847"/>
              <a:gd name="connsiteY24" fmla="*/ 0 h 665988"/>
              <a:gd name="connsiteX25" fmla="*/ 1069847 w 1069847"/>
              <a:gd name="connsiteY25" fmla="*/ 665988 h 665988"/>
              <a:gd name="connsiteX26" fmla="*/ 0 w 1069847"/>
              <a:gd name="connsiteY26" fmla="*/ 413004 h 6659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69847" h="665988">
                <a:moveTo>
                  <a:pt x="0" y="413004"/>
                </a:moveTo>
                <a:lnTo>
                  <a:pt x="10668" y="390144"/>
                </a:lnTo>
                <a:lnTo>
                  <a:pt x="30480" y="367283"/>
                </a:lnTo>
                <a:lnTo>
                  <a:pt x="62483" y="321564"/>
                </a:lnTo>
                <a:lnTo>
                  <a:pt x="82296" y="321564"/>
                </a:lnTo>
                <a:lnTo>
                  <a:pt x="103632" y="298704"/>
                </a:lnTo>
                <a:lnTo>
                  <a:pt x="123444" y="275844"/>
                </a:lnTo>
                <a:lnTo>
                  <a:pt x="164592" y="252983"/>
                </a:lnTo>
                <a:lnTo>
                  <a:pt x="195071" y="230123"/>
                </a:lnTo>
                <a:lnTo>
                  <a:pt x="216408" y="207264"/>
                </a:lnTo>
                <a:lnTo>
                  <a:pt x="246888" y="182879"/>
                </a:lnTo>
                <a:lnTo>
                  <a:pt x="288035" y="160020"/>
                </a:lnTo>
                <a:lnTo>
                  <a:pt x="318516" y="160020"/>
                </a:lnTo>
                <a:lnTo>
                  <a:pt x="350520" y="137160"/>
                </a:lnTo>
                <a:lnTo>
                  <a:pt x="391668" y="114300"/>
                </a:lnTo>
                <a:lnTo>
                  <a:pt x="432816" y="114300"/>
                </a:lnTo>
                <a:lnTo>
                  <a:pt x="472440" y="91439"/>
                </a:lnTo>
                <a:lnTo>
                  <a:pt x="504444" y="68580"/>
                </a:lnTo>
                <a:lnTo>
                  <a:pt x="576071" y="68580"/>
                </a:lnTo>
                <a:lnTo>
                  <a:pt x="637032" y="45719"/>
                </a:lnTo>
                <a:lnTo>
                  <a:pt x="669035" y="45719"/>
                </a:lnTo>
                <a:lnTo>
                  <a:pt x="710183" y="22860"/>
                </a:lnTo>
                <a:lnTo>
                  <a:pt x="812292" y="22860"/>
                </a:lnTo>
                <a:lnTo>
                  <a:pt x="853440" y="0"/>
                </a:lnTo>
                <a:lnTo>
                  <a:pt x="1069847" y="0"/>
                </a:lnTo>
                <a:lnTo>
                  <a:pt x="1069847" y="665988"/>
                </a:lnTo>
                <a:lnTo>
                  <a:pt x="0" y="413004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29612" y="1476989"/>
            <a:ext cx="1087666" cy="683794"/>
          </a:xfrm>
          <a:custGeom>
            <a:avLst/>
            <a:gdLst>
              <a:gd name="connsiteX0" fmla="*/ 8905 w 1087666"/>
              <a:gd name="connsiteY0" fmla="*/ 421909 h 683794"/>
              <a:gd name="connsiteX1" fmla="*/ 19579 w 1087666"/>
              <a:gd name="connsiteY1" fmla="*/ 399046 h 683794"/>
              <a:gd name="connsiteX2" fmla="*/ 39383 w 1087666"/>
              <a:gd name="connsiteY2" fmla="*/ 376188 h 683794"/>
              <a:gd name="connsiteX3" fmla="*/ 71386 w 1087666"/>
              <a:gd name="connsiteY3" fmla="*/ 330468 h 683794"/>
              <a:gd name="connsiteX4" fmla="*/ 91209 w 1087666"/>
              <a:gd name="connsiteY4" fmla="*/ 330468 h 683794"/>
              <a:gd name="connsiteX5" fmla="*/ 112538 w 1087666"/>
              <a:gd name="connsiteY5" fmla="*/ 307610 h 683794"/>
              <a:gd name="connsiteX6" fmla="*/ 132342 w 1087666"/>
              <a:gd name="connsiteY6" fmla="*/ 284748 h 683794"/>
              <a:gd name="connsiteX7" fmla="*/ 173494 w 1087666"/>
              <a:gd name="connsiteY7" fmla="*/ 261890 h 683794"/>
              <a:gd name="connsiteX8" fmla="*/ 203972 w 1087666"/>
              <a:gd name="connsiteY8" fmla="*/ 239027 h 683794"/>
              <a:gd name="connsiteX9" fmla="*/ 225320 w 1087666"/>
              <a:gd name="connsiteY9" fmla="*/ 216169 h 683794"/>
              <a:gd name="connsiteX10" fmla="*/ 255798 w 1087666"/>
              <a:gd name="connsiteY10" fmla="*/ 191786 h 683794"/>
              <a:gd name="connsiteX11" fmla="*/ 296950 w 1087666"/>
              <a:gd name="connsiteY11" fmla="*/ 168924 h 683794"/>
              <a:gd name="connsiteX12" fmla="*/ 327428 w 1087666"/>
              <a:gd name="connsiteY12" fmla="*/ 168924 h 683794"/>
              <a:gd name="connsiteX13" fmla="*/ 359431 w 1087666"/>
              <a:gd name="connsiteY13" fmla="*/ 146066 h 683794"/>
              <a:gd name="connsiteX14" fmla="*/ 400583 w 1087666"/>
              <a:gd name="connsiteY14" fmla="*/ 123203 h 683794"/>
              <a:gd name="connsiteX15" fmla="*/ 441716 w 1087666"/>
              <a:gd name="connsiteY15" fmla="*/ 123203 h 683794"/>
              <a:gd name="connsiteX16" fmla="*/ 481343 w 1087666"/>
              <a:gd name="connsiteY16" fmla="*/ 100345 h 683794"/>
              <a:gd name="connsiteX17" fmla="*/ 513346 w 1087666"/>
              <a:gd name="connsiteY17" fmla="*/ 77483 h 683794"/>
              <a:gd name="connsiteX18" fmla="*/ 584975 w 1087666"/>
              <a:gd name="connsiteY18" fmla="*/ 77483 h 683794"/>
              <a:gd name="connsiteX19" fmla="*/ 645931 w 1087666"/>
              <a:gd name="connsiteY19" fmla="*/ 54625 h 683794"/>
              <a:gd name="connsiteX20" fmla="*/ 677934 w 1087666"/>
              <a:gd name="connsiteY20" fmla="*/ 54625 h 683794"/>
              <a:gd name="connsiteX21" fmla="*/ 719087 w 1087666"/>
              <a:gd name="connsiteY21" fmla="*/ 31767 h 683794"/>
              <a:gd name="connsiteX22" fmla="*/ 821194 w 1087666"/>
              <a:gd name="connsiteY22" fmla="*/ 31767 h 683794"/>
              <a:gd name="connsiteX23" fmla="*/ 862346 w 1087666"/>
              <a:gd name="connsiteY23" fmla="*/ 8905 h 683794"/>
              <a:gd name="connsiteX24" fmla="*/ 1078761 w 1087666"/>
              <a:gd name="connsiteY24" fmla="*/ 8905 h 683794"/>
              <a:gd name="connsiteX25" fmla="*/ 1078761 w 1087666"/>
              <a:gd name="connsiteY25" fmla="*/ 674889 h 683794"/>
              <a:gd name="connsiteX26" fmla="*/ 8905 w 1087666"/>
              <a:gd name="connsiteY26" fmla="*/ 421909 h 6837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87666" h="683794">
                <a:moveTo>
                  <a:pt x="8905" y="421909"/>
                </a:moveTo>
                <a:lnTo>
                  <a:pt x="19579" y="399046"/>
                </a:lnTo>
                <a:lnTo>
                  <a:pt x="39383" y="376188"/>
                </a:lnTo>
                <a:lnTo>
                  <a:pt x="71386" y="330468"/>
                </a:lnTo>
                <a:lnTo>
                  <a:pt x="91209" y="330468"/>
                </a:lnTo>
                <a:lnTo>
                  <a:pt x="112538" y="307610"/>
                </a:lnTo>
                <a:lnTo>
                  <a:pt x="132342" y="284748"/>
                </a:lnTo>
                <a:lnTo>
                  <a:pt x="173494" y="261890"/>
                </a:lnTo>
                <a:lnTo>
                  <a:pt x="203972" y="239027"/>
                </a:lnTo>
                <a:lnTo>
                  <a:pt x="225320" y="216169"/>
                </a:lnTo>
                <a:lnTo>
                  <a:pt x="255798" y="191786"/>
                </a:lnTo>
                <a:lnTo>
                  <a:pt x="296950" y="168924"/>
                </a:lnTo>
                <a:lnTo>
                  <a:pt x="327428" y="168924"/>
                </a:lnTo>
                <a:lnTo>
                  <a:pt x="359431" y="146066"/>
                </a:lnTo>
                <a:lnTo>
                  <a:pt x="400583" y="123203"/>
                </a:lnTo>
                <a:lnTo>
                  <a:pt x="441716" y="123203"/>
                </a:lnTo>
                <a:lnTo>
                  <a:pt x="481343" y="100345"/>
                </a:lnTo>
                <a:lnTo>
                  <a:pt x="513346" y="77483"/>
                </a:lnTo>
                <a:lnTo>
                  <a:pt x="584975" y="77483"/>
                </a:lnTo>
                <a:lnTo>
                  <a:pt x="645931" y="54625"/>
                </a:lnTo>
                <a:lnTo>
                  <a:pt x="677934" y="54625"/>
                </a:lnTo>
                <a:lnTo>
                  <a:pt x="719087" y="31767"/>
                </a:lnTo>
                <a:lnTo>
                  <a:pt x="821194" y="31767"/>
                </a:lnTo>
                <a:lnTo>
                  <a:pt x="862346" y="8905"/>
                </a:lnTo>
                <a:lnTo>
                  <a:pt x="1078761" y="8905"/>
                </a:lnTo>
                <a:lnTo>
                  <a:pt x="1078761" y="674889"/>
                </a:lnTo>
                <a:lnTo>
                  <a:pt x="8905" y="42190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535545" y="2151888"/>
            <a:ext cx="144780" cy="1082039"/>
          </a:xfrm>
          <a:custGeom>
            <a:avLst/>
            <a:gdLst>
              <a:gd name="connsiteX0" fmla="*/ 144780 w 144780"/>
              <a:gd name="connsiteY0" fmla="*/ 0 h 1082039"/>
              <a:gd name="connsiteX1" fmla="*/ 144780 w 144780"/>
              <a:gd name="connsiteY1" fmla="*/ 22860 h 1082039"/>
              <a:gd name="connsiteX2" fmla="*/ 134111 w 144780"/>
              <a:gd name="connsiteY2" fmla="*/ 45719 h 1082039"/>
              <a:gd name="connsiteX3" fmla="*/ 134111 w 144780"/>
              <a:gd name="connsiteY3" fmla="*/ 92963 h 1082039"/>
              <a:gd name="connsiteX4" fmla="*/ 123444 w 144780"/>
              <a:gd name="connsiteY4" fmla="*/ 115823 h 1082039"/>
              <a:gd name="connsiteX5" fmla="*/ 112776 w 144780"/>
              <a:gd name="connsiteY5" fmla="*/ 138683 h 1082039"/>
              <a:gd name="connsiteX6" fmla="*/ 103632 w 144780"/>
              <a:gd name="connsiteY6" fmla="*/ 161544 h 1082039"/>
              <a:gd name="connsiteX7" fmla="*/ 103632 w 144780"/>
              <a:gd name="connsiteY7" fmla="*/ 184404 h 1082039"/>
              <a:gd name="connsiteX8" fmla="*/ 92964 w 144780"/>
              <a:gd name="connsiteY8" fmla="*/ 207263 h 1082039"/>
              <a:gd name="connsiteX9" fmla="*/ 82296 w 144780"/>
              <a:gd name="connsiteY9" fmla="*/ 230123 h 1082039"/>
              <a:gd name="connsiteX10" fmla="*/ 62484 w 144780"/>
              <a:gd name="connsiteY10" fmla="*/ 252983 h 1082039"/>
              <a:gd name="connsiteX11" fmla="*/ 51816 w 144780"/>
              <a:gd name="connsiteY11" fmla="*/ 275844 h 1082039"/>
              <a:gd name="connsiteX12" fmla="*/ 30480 w 144780"/>
              <a:gd name="connsiteY12" fmla="*/ 298704 h 1082039"/>
              <a:gd name="connsiteX13" fmla="*/ 10668 w 144780"/>
              <a:gd name="connsiteY13" fmla="*/ 323088 h 1082039"/>
              <a:gd name="connsiteX14" fmla="*/ 0 w 144780"/>
              <a:gd name="connsiteY14" fmla="*/ 345947 h 1082039"/>
              <a:gd name="connsiteX15" fmla="*/ 0 w 144780"/>
              <a:gd name="connsiteY15" fmla="*/ 1082039 h 1082039"/>
              <a:gd name="connsiteX16" fmla="*/ 10668 w 144780"/>
              <a:gd name="connsiteY16" fmla="*/ 1057655 h 1082039"/>
              <a:gd name="connsiteX17" fmla="*/ 30480 w 144780"/>
              <a:gd name="connsiteY17" fmla="*/ 1034795 h 1082039"/>
              <a:gd name="connsiteX18" fmla="*/ 51816 w 144780"/>
              <a:gd name="connsiteY18" fmla="*/ 1011935 h 1082039"/>
              <a:gd name="connsiteX19" fmla="*/ 62484 w 144780"/>
              <a:gd name="connsiteY19" fmla="*/ 989076 h 1082039"/>
              <a:gd name="connsiteX20" fmla="*/ 82296 w 144780"/>
              <a:gd name="connsiteY20" fmla="*/ 966216 h 1082039"/>
              <a:gd name="connsiteX21" fmla="*/ 92964 w 144780"/>
              <a:gd name="connsiteY21" fmla="*/ 943355 h 1082039"/>
              <a:gd name="connsiteX22" fmla="*/ 103632 w 144780"/>
              <a:gd name="connsiteY22" fmla="*/ 920495 h 1082039"/>
              <a:gd name="connsiteX23" fmla="*/ 103632 w 144780"/>
              <a:gd name="connsiteY23" fmla="*/ 897635 h 1082039"/>
              <a:gd name="connsiteX24" fmla="*/ 112776 w 144780"/>
              <a:gd name="connsiteY24" fmla="*/ 874776 h 1082039"/>
              <a:gd name="connsiteX25" fmla="*/ 123444 w 144780"/>
              <a:gd name="connsiteY25" fmla="*/ 851916 h 1082039"/>
              <a:gd name="connsiteX26" fmla="*/ 134111 w 144780"/>
              <a:gd name="connsiteY26" fmla="*/ 829055 h 1082039"/>
              <a:gd name="connsiteX27" fmla="*/ 134111 w 144780"/>
              <a:gd name="connsiteY27" fmla="*/ 781811 h 1082039"/>
              <a:gd name="connsiteX28" fmla="*/ 144780 w 144780"/>
              <a:gd name="connsiteY28" fmla="*/ 758951 h 1082039"/>
              <a:gd name="connsiteX29" fmla="*/ 144780 w 144780"/>
              <a:gd name="connsiteY29" fmla="*/ 0 h 10820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144780" h="1082039">
                <a:moveTo>
                  <a:pt x="144780" y="0"/>
                </a:moveTo>
                <a:lnTo>
                  <a:pt x="144780" y="22860"/>
                </a:lnTo>
                <a:lnTo>
                  <a:pt x="134111" y="45719"/>
                </a:lnTo>
                <a:lnTo>
                  <a:pt x="134111" y="92963"/>
                </a:lnTo>
                <a:lnTo>
                  <a:pt x="123444" y="115823"/>
                </a:lnTo>
                <a:lnTo>
                  <a:pt x="112776" y="138683"/>
                </a:lnTo>
                <a:lnTo>
                  <a:pt x="103632" y="161544"/>
                </a:lnTo>
                <a:lnTo>
                  <a:pt x="103632" y="184404"/>
                </a:lnTo>
                <a:lnTo>
                  <a:pt x="92964" y="207263"/>
                </a:lnTo>
                <a:lnTo>
                  <a:pt x="82296" y="230123"/>
                </a:lnTo>
                <a:lnTo>
                  <a:pt x="62484" y="252983"/>
                </a:lnTo>
                <a:lnTo>
                  <a:pt x="51816" y="275844"/>
                </a:lnTo>
                <a:lnTo>
                  <a:pt x="30480" y="298704"/>
                </a:lnTo>
                <a:lnTo>
                  <a:pt x="10668" y="323088"/>
                </a:lnTo>
                <a:lnTo>
                  <a:pt x="0" y="345947"/>
                </a:lnTo>
                <a:lnTo>
                  <a:pt x="0" y="1082039"/>
                </a:lnTo>
                <a:lnTo>
                  <a:pt x="10668" y="1057655"/>
                </a:lnTo>
                <a:lnTo>
                  <a:pt x="30480" y="1034795"/>
                </a:lnTo>
                <a:lnTo>
                  <a:pt x="51816" y="1011935"/>
                </a:lnTo>
                <a:lnTo>
                  <a:pt x="62484" y="989076"/>
                </a:lnTo>
                <a:lnTo>
                  <a:pt x="82296" y="966216"/>
                </a:lnTo>
                <a:lnTo>
                  <a:pt x="92964" y="943355"/>
                </a:lnTo>
                <a:lnTo>
                  <a:pt x="103632" y="920495"/>
                </a:lnTo>
                <a:lnTo>
                  <a:pt x="103632" y="897635"/>
                </a:lnTo>
                <a:lnTo>
                  <a:pt x="112776" y="874776"/>
                </a:lnTo>
                <a:lnTo>
                  <a:pt x="123444" y="851916"/>
                </a:lnTo>
                <a:lnTo>
                  <a:pt x="134111" y="829055"/>
                </a:lnTo>
                <a:lnTo>
                  <a:pt x="134111" y="781811"/>
                </a:lnTo>
                <a:lnTo>
                  <a:pt x="144780" y="758951"/>
                </a:lnTo>
                <a:lnTo>
                  <a:pt x="144780" y="0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526627" y="2142973"/>
            <a:ext cx="162595" cy="1099849"/>
          </a:xfrm>
          <a:custGeom>
            <a:avLst/>
            <a:gdLst>
              <a:gd name="connsiteX0" fmla="*/ 153690 w 162595"/>
              <a:gd name="connsiteY0" fmla="*/ 8905 h 1099849"/>
              <a:gd name="connsiteX1" fmla="*/ 153690 w 162595"/>
              <a:gd name="connsiteY1" fmla="*/ 31767 h 1099849"/>
              <a:gd name="connsiteX2" fmla="*/ 143016 w 162595"/>
              <a:gd name="connsiteY2" fmla="*/ 54625 h 1099849"/>
              <a:gd name="connsiteX3" fmla="*/ 143016 w 162595"/>
              <a:gd name="connsiteY3" fmla="*/ 101871 h 1099849"/>
              <a:gd name="connsiteX4" fmla="*/ 132361 w 162595"/>
              <a:gd name="connsiteY4" fmla="*/ 124729 h 1099849"/>
              <a:gd name="connsiteX5" fmla="*/ 121687 w 162595"/>
              <a:gd name="connsiteY5" fmla="*/ 147591 h 1099849"/>
              <a:gd name="connsiteX6" fmla="*/ 112538 w 162595"/>
              <a:gd name="connsiteY6" fmla="*/ 170449 h 1099849"/>
              <a:gd name="connsiteX7" fmla="*/ 112538 w 162595"/>
              <a:gd name="connsiteY7" fmla="*/ 193311 h 1099849"/>
              <a:gd name="connsiteX8" fmla="*/ 101883 w 162595"/>
              <a:gd name="connsiteY8" fmla="*/ 216169 h 1099849"/>
              <a:gd name="connsiteX9" fmla="*/ 91209 w 162595"/>
              <a:gd name="connsiteY9" fmla="*/ 239032 h 1099849"/>
              <a:gd name="connsiteX10" fmla="*/ 71405 w 162595"/>
              <a:gd name="connsiteY10" fmla="*/ 261890 h 1099849"/>
              <a:gd name="connsiteX11" fmla="*/ 60731 w 162595"/>
              <a:gd name="connsiteY11" fmla="*/ 284748 h 1099849"/>
              <a:gd name="connsiteX12" fmla="*/ 39403 w 162595"/>
              <a:gd name="connsiteY12" fmla="*/ 307610 h 1099849"/>
              <a:gd name="connsiteX13" fmla="*/ 19579 w 162595"/>
              <a:gd name="connsiteY13" fmla="*/ 331993 h 1099849"/>
              <a:gd name="connsiteX14" fmla="*/ 8905 w 162595"/>
              <a:gd name="connsiteY14" fmla="*/ 354855 h 1099849"/>
              <a:gd name="connsiteX15" fmla="*/ 8905 w 162595"/>
              <a:gd name="connsiteY15" fmla="*/ 1090943 h 1099849"/>
              <a:gd name="connsiteX16" fmla="*/ 19579 w 162595"/>
              <a:gd name="connsiteY16" fmla="*/ 1066560 h 1099849"/>
              <a:gd name="connsiteX17" fmla="*/ 39403 w 162595"/>
              <a:gd name="connsiteY17" fmla="*/ 1043698 h 1099849"/>
              <a:gd name="connsiteX18" fmla="*/ 60731 w 162595"/>
              <a:gd name="connsiteY18" fmla="*/ 1020840 h 1099849"/>
              <a:gd name="connsiteX19" fmla="*/ 71405 w 162595"/>
              <a:gd name="connsiteY19" fmla="*/ 997978 h 1099849"/>
              <a:gd name="connsiteX20" fmla="*/ 91209 w 162595"/>
              <a:gd name="connsiteY20" fmla="*/ 975119 h 1099849"/>
              <a:gd name="connsiteX21" fmla="*/ 101883 w 162595"/>
              <a:gd name="connsiteY21" fmla="*/ 952261 h 1099849"/>
              <a:gd name="connsiteX22" fmla="*/ 112538 w 162595"/>
              <a:gd name="connsiteY22" fmla="*/ 929399 h 1099849"/>
              <a:gd name="connsiteX23" fmla="*/ 112538 w 162595"/>
              <a:gd name="connsiteY23" fmla="*/ 906541 h 1099849"/>
              <a:gd name="connsiteX24" fmla="*/ 121687 w 162595"/>
              <a:gd name="connsiteY24" fmla="*/ 883679 h 1099849"/>
              <a:gd name="connsiteX25" fmla="*/ 132361 w 162595"/>
              <a:gd name="connsiteY25" fmla="*/ 860821 h 1099849"/>
              <a:gd name="connsiteX26" fmla="*/ 143016 w 162595"/>
              <a:gd name="connsiteY26" fmla="*/ 837959 h 1099849"/>
              <a:gd name="connsiteX27" fmla="*/ 143016 w 162595"/>
              <a:gd name="connsiteY27" fmla="*/ 790717 h 1099849"/>
              <a:gd name="connsiteX28" fmla="*/ 153690 w 162595"/>
              <a:gd name="connsiteY28" fmla="*/ 767855 h 1099849"/>
              <a:gd name="connsiteX29" fmla="*/ 153690 w 162595"/>
              <a:gd name="connsiteY29" fmla="*/ 8905 h 10998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162595" h="1099849">
                <a:moveTo>
                  <a:pt x="153690" y="8905"/>
                </a:moveTo>
                <a:lnTo>
                  <a:pt x="153690" y="31767"/>
                </a:lnTo>
                <a:lnTo>
                  <a:pt x="143016" y="54625"/>
                </a:lnTo>
                <a:lnTo>
                  <a:pt x="143016" y="101871"/>
                </a:lnTo>
                <a:lnTo>
                  <a:pt x="132361" y="124729"/>
                </a:lnTo>
                <a:lnTo>
                  <a:pt x="121687" y="147591"/>
                </a:lnTo>
                <a:lnTo>
                  <a:pt x="112538" y="170449"/>
                </a:lnTo>
                <a:lnTo>
                  <a:pt x="112538" y="193311"/>
                </a:lnTo>
                <a:lnTo>
                  <a:pt x="101883" y="216169"/>
                </a:lnTo>
                <a:lnTo>
                  <a:pt x="91209" y="239032"/>
                </a:lnTo>
                <a:lnTo>
                  <a:pt x="71405" y="261890"/>
                </a:lnTo>
                <a:lnTo>
                  <a:pt x="60731" y="284748"/>
                </a:lnTo>
                <a:lnTo>
                  <a:pt x="39403" y="307610"/>
                </a:lnTo>
                <a:lnTo>
                  <a:pt x="19579" y="331993"/>
                </a:lnTo>
                <a:lnTo>
                  <a:pt x="8905" y="354855"/>
                </a:lnTo>
                <a:lnTo>
                  <a:pt x="8905" y="1090943"/>
                </a:lnTo>
                <a:lnTo>
                  <a:pt x="19579" y="1066560"/>
                </a:lnTo>
                <a:lnTo>
                  <a:pt x="39403" y="1043698"/>
                </a:lnTo>
                <a:lnTo>
                  <a:pt x="60731" y="1020840"/>
                </a:lnTo>
                <a:lnTo>
                  <a:pt x="71405" y="997978"/>
                </a:lnTo>
                <a:lnTo>
                  <a:pt x="91209" y="975119"/>
                </a:lnTo>
                <a:lnTo>
                  <a:pt x="101883" y="952261"/>
                </a:lnTo>
                <a:lnTo>
                  <a:pt x="112538" y="929399"/>
                </a:lnTo>
                <a:lnTo>
                  <a:pt x="112538" y="906541"/>
                </a:lnTo>
                <a:lnTo>
                  <a:pt x="121687" y="883679"/>
                </a:lnTo>
                <a:lnTo>
                  <a:pt x="132361" y="860821"/>
                </a:lnTo>
                <a:lnTo>
                  <a:pt x="143016" y="837959"/>
                </a:lnTo>
                <a:lnTo>
                  <a:pt x="143016" y="790717"/>
                </a:lnTo>
                <a:lnTo>
                  <a:pt x="153690" y="767855"/>
                </a:lnTo>
                <a:lnTo>
                  <a:pt x="153690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508369" y="1853183"/>
            <a:ext cx="1171956" cy="644652"/>
          </a:xfrm>
          <a:custGeom>
            <a:avLst/>
            <a:gdLst>
              <a:gd name="connsiteX0" fmla="*/ 1048511 w 1171956"/>
              <a:gd name="connsiteY0" fmla="*/ 0 h 644652"/>
              <a:gd name="connsiteX1" fmla="*/ 1068323 w 1171956"/>
              <a:gd name="connsiteY1" fmla="*/ 22860 h 644652"/>
              <a:gd name="connsiteX2" fmla="*/ 1089660 w 1171956"/>
              <a:gd name="connsiteY2" fmla="*/ 68580 h 644652"/>
              <a:gd name="connsiteX3" fmla="*/ 1109472 w 1171956"/>
              <a:gd name="connsiteY3" fmla="*/ 92964 h 644652"/>
              <a:gd name="connsiteX4" fmla="*/ 1120140 w 1171956"/>
              <a:gd name="connsiteY4" fmla="*/ 115823 h 644652"/>
              <a:gd name="connsiteX5" fmla="*/ 1130808 w 1171956"/>
              <a:gd name="connsiteY5" fmla="*/ 138683 h 644652"/>
              <a:gd name="connsiteX6" fmla="*/ 1139952 w 1171956"/>
              <a:gd name="connsiteY6" fmla="*/ 161544 h 644652"/>
              <a:gd name="connsiteX7" fmla="*/ 1150620 w 1171956"/>
              <a:gd name="connsiteY7" fmla="*/ 184404 h 644652"/>
              <a:gd name="connsiteX8" fmla="*/ 1161288 w 1171956"/>
              <a:gd name="connsiteY8" fmla="*/ 207264 h 644652"/>
              <a:gd name="connsiteX9" fmla="*/ 1161288 w 1171956"/>
              <a:gd name="connsiteY9" fmla="*/ 252983 h 644652"/>
              <a:gd name="connsiteX10" fmla="*/ 1171956 w 1171956"/>
              <a:gd name="connsiteY10" fmla="*/ 275844 h 644652"/>
              <a:gd name="connsiteX11" fmla="*/ 1171956 w 1171956"/>
              <a:gd name="connsiteY11" fmla="*/ 321564 h 644652"/>
              <a:gd name="connsiteX12" fmla="*/ 1161288 w 1171956"/>
              <a:gd name="connsiteY12" fmla="*/ 344423 h 644652"/>
              <a:gd name="connsiteX13" fmla="*/ 1161288 w 1171956"/>
              <a:gd name="connsiteY13" fmla="*/ 391667 h 644652"/>
              <a:gd name="connsiteX14" fmla="*/ 1150620 w 1171956"/>
              <a:gd name="connsiteY14" fmla="*/ 437388 h 644652"/>
              <a:gd name="connsiteX15" fmla="*/ 1139952 w 1171956"/>
              <a:gd name="connsiteY15" fmla="*/ 460248 h 644652"/>
              <a:gd name="connsiteX16" fmla="*/ 1130808 w 1171956"/>
              <a:gd name="connsiteY16" fmla="*/ 483108 h 644652"/>
              <a:gd name="connsiteX17" fmla="*/ 1109472 w 1171956"/>
              <a:gd name="connsiteY17" fmla="*/ 505967 h 644652"/>
              <a:gd name="connsiteX18" fmla="*/ 1098804 w 1171956"/>
              <a:gd name="connsiteY18" fmla="*/ 528827 h 644652"/>
              <a:gd name="connsiteX19" fmla="*/ 1078992 w 1171956"/>
              <a:gd name="connsiteY19" fmla="*/ 551688 h 644652"/>
              <a:gd name="connsiteX20" fmla="*/ 1068323 w 1171956"/>
              <a:gd name="connsiteY20" fmla="*/ 574548 h 644652"/>
              <a:gd name="connsiteX21" fmla="*/ 1037844 w 1171956"/>
              <a:gd name="connsiteY21" fmla="*/ 621792 h 644652"/>
              <a:gd name="connsiteX22" fmla="*/ 1027176 w 1171956"/>
              <a:gd name="connsiteY22" fmla="*/ 644651 h 644652"/>
              <a:gd name="connsiteX23" fmla="*/ 0 w 1171956"/>
              <a:gd name="connsiteY23" fmla="*/ 298704 h 644652"/>
              <a:gd name="connsiteX24" fmla="*/ 1048511 w 1171956"/>
              <a:gd name="connsiteY24" fmla="*/ 0 h 6446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</a:cxnLst>
            <a:rect l="l" t="t" r="r" b="b"/>
            <a:pathLst>
              <a:path w="1171956" h="644652">
                <a:moveTo>
                  <a:pt x="1048511" y="0"/>
                </a:moveTo>
                <a:lnTo>
                  <a:pt x="1068323" y="22860"/>
                </a:lnTo>
                <a:lnTo>
                  <a:pt x="1089660" y="68580"/>
                </a:lnTo>
                <a:lnTo>
                  <a:pt x="1109472" y="92964"/>
                </a:lnTo>
                <a:lnTo>
                  <a:pt x="1120140" y="115823"/>
                </a:lnTo>
                <a:lnTo>
                  <a:pt x="1130808" y="138683"/>
                </a:lnTo>
                <a:lnTo>
                  <a:pt x="1139952" y="161544"/>
                </a:lnTo>
                <a:lnTo>
                  <a:pt x="1150620" y="184404"/>
                </a:lnTo>
                <a:lnTo>
                  <a:pt x="1161288" y="207264"/>
                </a:lnTo>
                <a:lnTo>
                  <a:pt x="1161288" y="252983"/>
                </a:lnTo>
                <a:lnTo>
                  <a:pt x="1171956" y="275844"/>
                </a:lnTo>
                <a:lnTo>
                  <a:pt x="1171956" y="321564"/>
                </a:lnTo>
                <a:lnTo>
                  <a:pt x="1161288" y="344423"/>
                </a:lnTo>
                <a:lnTo>
                  <a:pt x="1161288" y="391667"/>
                </a:lnTo>
                <a:lnTo>
                  <a:pt x="1150620" y="437388"/>
                </a:lnTo>
                <a:lnTo>
                  <a:pt x="1139952" y="460248"/>
                </a:lnTo>
                <a:lnTo>
                  <a:pt x="1130808" y="483108"/>
                </a:lnTo>
                <a:lnTo>
                  <a:pt x="1109472" y="505967"/>
                </a:lnTo>
                <a:lnTo>
                  <a:pt x="1098804" y="528827"/>
                </a:lnTo>
                <a:lnTo>
                  <a:pt x="1078992" y="551688"/>
                </a:lnTo>
                <a:lnTo>
                  <a:pt x="1068323" y="574548"/>
                </a:lnTo>
                <a:lnTo>
                  <a:pt x="1037844" y="621792"/>
                </a:lnTo>
                <a:lnTo>
                  <a:pt x="1027176" y="644651"/>
                </a:lnTo>
                <a:lnTo>
                  <a:pt x="0" y="298704"/>
                </a:lnTo>
                <a:lnTo>
                  <a:pt x="1048511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99468" y="1844273"/>
            <a:ext cx="1189755" cy="662461"/>
          </a:xfrm>
          <a:custGeom>
            <a:avLst/>
            <a:gdLst>
              <a:gd name="connsiteX0" fmla="*/ 1057413 w 1189755"/>
              <a:gd name="connsiteY0" fmla="*/ 8905 h 662461"/>
              <a:gd name="connsiteX1" fmla="*/ 1077217 w 1189755"/>
              <a:gd name="connsiteY1" fmla="*/ 31763 h 662461"/>
              <a:gd name="connsiteX2" fmla="*/ 1098565 w 1189755"/>
              <a:gd name="connsiteY2" fmla="*/ 77483 h 662461"/>
              <a:gd name="connsiteX3" fmla="*/ 1118369 w 1189755"/>
              <a:gd name="connsiteY3" fmla="*/ 101866 h 662461"/>
              <a:gd name="connsiteX4" fmla="*/ 1129043 w 1189755"/>
              <a:gd name="connsiteY4" fmla="*/ 124729 h 662461"/>
              <a:gd name="connsiteX5" fmla="*/ 1139698 w 1189755"/>
              <a:gd name="connsiteY5" fmla="*/ 147587 h 662461"/>
              <a:gd name="connsiteX6" fmla="*/ 1148847 w 1189755"/>
              <a:gd name="connsiteY6" fmla="*/ 170449 h 662461"/>
              <a:gd name="connsiteX7" fmla="*/ 1159521 w 1189755"/>
              <a:gd name="connsiteY7" fmla="*/ 193307 h 662461"/>
              <a:gd name="connsiteX8" fmla="*/ 1170176 w 1189755"/>
              <a:gd name="connsiteY8" fmla="*/ 216169 h 662461"/>
              <a:gd name="connsiteX9" fmla="*/ 1170176 w 1189755"/>
              <a:gd name="connsiteY9" fmla="*/ 261890 h 662461"/>
              <a:gd name="connsiteX10" fmla="*/ 1180850 w 1189755"/>
              <a:gd name="connsiteY10" fmla="*/ 284747 h 662461"/>
              <a:gd name="connsiteX11" fmla="*/ 1180850 w 1189755"/>
              <a:gd name="connsiteY11" fmla="*/ 330468 h 662461"/>
              <a:gd name="connsiteX12" fmla="*/ 1170176 w 1189755"/>
              <a:gd name="connsiteY12" fmla="*/ 353326 h 662461"/>
              <a:gd name="connsiteX13" fmla="*/ 1170176 w 1189755"/>
              <a:gd name="connsiteY13" fmla="*/ 400571 h 662461"/>
              <a:gd name="connsiteX14" fmla="*/ 1159521 w 1189755"/>
              <a:gd name="connsiteY14" fmla="*/ 446292 h 662461"/>
              <a:gd name="connsiteX15" fmla="*/ 1148847 w 1189755"/>
              <a:gd name="connsiteY15" fmla="*/ 469150 h 662461"/>
              <a:gd name="connsiteX16" fmla="*/ 1139698 w 1189755"/>
              <a:gd name="connsiteY16" fmla="*/ 492012 h 662461"/>
              <a:gd name="connsiteX17" fmla="*/ 1118369 w 1189755"/>
              <a:gd name="connsiteY17" fmla="*/ 514870 h 662461"/>
              <a:gd name="connsiteX18" fmla="*/ 1107695 w 1189755"/>
              <a:gd name="connsiteY18" fmla="*/ 537732 h 662461"/>
              <a:gd name="connsiteX19" fmla="*/ 1087891 w 1189755"/>
              <a:gd name="connsiteY19" fmla="*/ 560590 h 662461"/>
              <a:gd name="connsiteX20" fmla="*/ 1077217 w 1189755"/>
              <a:gd name="connsiteY20" fmla="*/ 583448 h 662461"/>
              <a:gd name="connsiteX21" fmla="*/ 1046739 w 1189755"/>
              <a:gd name="connsiteY21" fmla="*/ 630694 h 662461"/>
              <a:gd name="connsiteX22" fmla="*/ 1036065 w 1189755"/>
              <a:gd name="connsiteY22" fmla="*/ 653556 h 662461"/>
              <a:gd name="connsiteX23" fmla="*/ 8905 w 1189755"/>
              <a:gd name="connsiteY23" fmla="*/ 307606 h 662461"/>
              <a:gd name="connsiteX24" fmla="*/ 1057413 w 1189755"/>
              <a:gd name="connsiteY24" fmla="*/ 8905 h 6624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</a:cxnLst>
            <a:rect l="l" t="t" r="r" b="b"/>
            <a:pathLst>
              <a:path w="1189755" h="662461">
                <a:moveTo>
                  <a:pt x="1057413" y="8905"/>
                </a:moveTo>
                <a:lnTo>
                  <a:pt x="1077217" y="31763"/>
                </a:lnTo>
                <a:lnTo>
                  <a:pt x="1098565" y="77483"/>
                </a:lnTo>
                <a:lnTo>
                  <a:pt x="1118369" y="101866"/>
                </a:lnTo>
                <a:lnTo>
                  <a:pt x="1129043" y="124729"/>
                </a:lnTo>
                <a:lnTo>
                  <a:pt x="1139698" y="147587"/>
                </a:lnTo>
                <a:lnTo>
                  <a:pt x="1148847" y="170449"/>
                </a:lnTo>
                <a:lnTo>
                  <a:pt x="1159521" y="193307"/>
                </a:lnTo>
                <a:lnTo>
                  <a:pt x="1170176" y="216169"/>
                </a:lnTo>
                <a:lnTo>
                  <a:pt x="1170176" y="261890"/>
                </a:lnTo>
                <a:lnTo>
                  <a:pt x="1180850" y="284747"/>
                </a:lnTo>
                <a:lnTo>
                  <a:pt x="1180850" y="330468"/>
                </a:lnTo>
                <a:lnTo>
                  <a:pt x="1170176" y="353326"/>
                </a:lnTo>
                <a:lnTo>
                  <a:pt x="1170176" y="400571"/>
                </a:lnTo>
                <a:lnTo>
                  <a:pt x="1159521" y="446292"/>
                </a:lnTo>
                <a:lnTo>
                  <a:pt x="1148847" y="469150"/>
                </a:lnTo>
                <a:lnTo>
                  <a:pt x="1139698" y="492012"/>
                </a:lnTo>
                <a:lnTo>
                  <a:pt x="1118369" y="514870"/>
                </a:lnTo>
                <a:lnTo>
                  <a:pt x="1107695" y="537732"/>
                </a:lnTo>
                <a:lnTo>
                  <a:pt x="1087891" y="560590"/>
                </a:lnTo>
                <a:lnTo>
                  <a:pt x="1077217" y="583448"/>
                </a:lnTo>
                <a:lnTo>
                  <a:pt x="1046739" y="630694"/>
                </a:lnTo>
                <a:lnTo>
                  <a:pt x="1036065" y="653556"/>
                </a:lnTo>
                <a:lnTo>
                  <a:pt x="8905" y="307606"/>
                </a:lnTo>
                <a:lnTo>
                  <a:pt x="1057413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041769" y="2497835"/>
            <a:ext cx="493776" cy="1011935"/>
          </a:xfrm>
          <a:custGeom>
            <a:avLst/>
            <a:gdLst>
              <a:gd name="connsiteX0" fmla="*/ 493776 w 493776"/>
              <a:gd name="connsiteY0" fmla="*/ 0 h 1011935"/>
              <a:gd name="connsiteX1" fmla="*/ 473964 w 493776"/>
              <a:gd name="connsiteY1" fmla="*/ 0 h 1011935"/>
              <a:gd name="connsiteX2" fmla="*/ 432816 w 493776"/>
              <a:gd name="connsiteY2" fmla="*/ 45720 h 1011935"/>
              <a:gd name="connsiteX3" fmla="*/ 411480 w 493776"/>
              <a:gd name="connsiteY3" fmla="*/ 68580 h 1011935"/>
              <a:gd name="connsiteX4" fmla="*/ 391668 w 493776"/>
              <a:gd name="connsiteY4" fmla="*/ 68580 h 1011935"/>
              <a:gd name="connsiteX5" fmla="*/ 359664 w 493776"/>
              <a:gd name="connsiteY5" fmla="*/ 91440 h 1011935"/>
              <a:gd name="connsiteX6" fmla="*/ 318516 w 493776"/>
              <a:gd name="connsiteY6" fmla="*/ 114300 h 1011935"/>
              <a:gd name="connsiteX7" fmla="*/ 298704 w 493776"/>
              <a:gd name="connsiteY7" fmla="*/ 137160 h 1011935"/>
              <a:gd name="connsiteX8" fmla="*/ 268223 w 493776"/>
              <a:gd name="connsiteY8" fmla="*/ 160020 h 1011935"/>
              <a:gd name="connsiteX9" fmla="*/ 236220 w 493776"/>
              <a:gd name="connsiteY9" fmla="*/ 182880 h 1011935"/>
              <a:gd name="connsiteX10" fmla="*/ 185928 w 493776"/>
              <a:gd name="connsiteY10" fmla="*/ 182880 h 1011935"/>
              <a:gd name="connsiteX11" fmla="*/ 155448 w 493776"/>
              <a:gd name="connsiteY11" fmla="*/ 205740 h 1011935"/>
              <a:gd name="connsiteX12" fmla="*/ 123444 w 493776"/>
              <a:gd name="connsiteY12" fmla="*/ 230124 h 1011935"/>
              <a:gd name="connsiteX13" fmla="*/ 82296 w 493776"/>
              <a:gd name="connsiteY13" fmla="*/ 230124 h 1011935"/>
              <a:gd name="connsiteX14" fmla="*/ 32004 w 493776"/>
              <a:gd name="connsiteY14" fmla="*/ 252984 h 1011935"/>
              <a:gd name="connsiteX15" fmla="*/ 0 w 493776"/>
              <a:gd name="connsiteY15" fmla="*/ 275844 h 1011935"/>
              <a:gd name="connsiteX16" fmla="*/ 0 w 493776"/>
              <a:gd name="connsiteY16" fmla="*/ 1011935 h 1011935"/>
              <a:gd name="connsiteX17" fmla="*/ 32004 w 493776"/>
              <a:gd name="connsiteY17" fmla="*/ 989076 h 1011935"/>
              <a:gd name="connsiteX18" fmla="*/ 82296 w 493776"/>
              <a:gd name="connsiteY18" fmla="*/ 964692 h 1011935"/>
              <a:gd name="connsiteX19" fmla="*/ 123444 w 493776"/>
              <a:gd name="connsiteY19" fmla="*/ 964692 h 1011935"/>
              <a:gd name="connsiteX20" fmla="*/ 155448 w 493776"/>
              <a:gd name="connsiteY20" fmla="*/ 941832 h 1011935"/>
              <a:gd name="connsiteX21" fmla="*/ 185928 w 493776"/>
              <a:gd name="connsiteY21" fmla="*/ 918972 h 1011935"/>
              <a:gd name="connsiteX22" fmla="*/ 236220 w 493776"/>
              <a:gd name="connsiteY22" fmla="*/ 918972 h 1011935"/>
              <a:gd name="connsiteX23" fmla="*/ 268223 w 493776"/>
              <a:gd name="connsiteY23" fmla="*/ 896111 h 1011935"/>
              <a:gd name="connsiteX24" fmla="*/ 298704 w 493776"/>
              <a:gd name="connsiteY24" fmla="*/ 873252 h 1011935"/>
              <a:gd name="connsiteX25" fmla="*/ 318516 w 493776"/>
              <a:gd name="connsiteY25" fmla="*/ 850392 h 1011935"/>
              <a:gd name="connsiteX26" fmla="*/ 359664 w 493776"/>
              <a:gd name="connsiteY26" fmla="*/ 827532 h 1011935"/>
              <a:gd name="connsiteX27" fmla="*/ 391668 w 493776"/>
              <a:gd name="connsiteY27" fmla="*/ 804672 h 1011935"/>
              <a:gd name="connsiteX28" fmla="*/ 411480 w 493776"/>
              <a:gd name="connsiteY28" fmla="*/ 804672 h 1011935"/>
              <a:gd name="connsiteX29" fmla="*/ 432816 w 493776"/>
              <a:gd name="connsiteY29" fmla="*/ 781811 h 1011935"/>
              <a:gd name="connsiteX30" fmla="*/ 473964 w 493776"/>
              <a:gd name="connsiteY30" fmla="*/ 736092 h 1011935"/>
              <a:gd name="connsiteX31" fmla="*/ 493776 w 493776"/>
              <a:gd name="connsiteY31" fmla="*/ 736092 h 1011935"/>
              <a:gd name="connsiteX32" fmla="*/ 493776 w 493776"/>
              <a:gd name="connsiteY32" fmla="*/ 0 h 10119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493776" h="1011935">
                <a:moveTo>
                  <a:pt x="493776" y="0"/>
                </a:moveTo>
                <a:lnTo>
                  <a:pt x="473964" y="0"/>
                </a:lnTo>
                <a:lnTo>
                  <a:pt x="432816" y="45720"/>
                </a:lnTo>
                <a:lnTo>
                  <a:pt x="411480" y="68580"/>
                </a:lnTo>
                <a:lnTo>
                  <a:pt x="391668" y="68580"/>
                </a:lnTo>
                <a:lnTo>
                  <a:pt x="359664" y="91440"/>
                </a:lnTo>
                <a:lnTo>
                  <a:pt x="318516" y="114300"/>
                </a:lnTo>
                <a:lnTo>
                  <a:pt x="298704" y="137160"/>
                </a:lnTo>
                <a:lnTo>
                  <a:pt x="268223" y="160020"/>
                </a:lnTo>
                <a:lnTo>
                  <a:pt x="236220" y="182880"/>
                </a:lnTo>
                <a:lnTo>
                  <a:pt x="185928" y="182880"/>
                </a:lnTo>
                <a:lnTo>
                  <a:pt x="155448" y="205740"/>
                </a:lnTo>
                <a:lnTo>
                  <a:pt x="123444" y="230124"/>
                </a:lnTo>
                <a:lnTo>
                  <a:pt x="82296" y="230124"/>
                </a:lnTo>
                <a:lnTo>
                  <a:pt x="32004" y="252984"/>
                </a:lnTo>
                <a:lnTo>
                  <a:pt x="0" y="275844"/>
                </a:lnTo>
                <a:lnTo>
                  <a:pt x="0" y="1011935"/>
                </a:lnTo>
                <a:lnTo>
                  <a:pt x="32004" y="989076"/>
                </a:lnTo>
                <a:lnTo>
                  <a:pt x="82296" y="964692"/>
                </a:lnTo>
                <a:lnTo>
                  <a:pt x="123444" y="964692"/>
                </a:lnTo>
                <a:lnTo>
                  <a:pt x="155448" y="941832"/>
                </a:lnTo>
                <a:lnTo>
                  <a:pt x="185928" y="918972"/>
                </a:lnTo>
                <a:lnTo>
                  <a:pt x="236220" y="918972"/>
                </a:lnTo>
                <a:lnTo>
                  <a:pt x="268223" y="896111"/>
                </a:lnTo>
                <a:lnTo>
                  <a:pt x="298704" y="873252"/>
                </a:lnTo>
                <a:lnTo>
                  <a:pt x="318516" y="850392"/>
                </a:lnTo>
                <a:lnTo>
                  <a:pt x="359664" y="827532"/>
                </a:lnTo>
                <a:lnTo>
                  <a:pt x="391668" y="804672"/>
                </a:lnTo>
                <a:lnTo>
                  <a:pt x="411480" y="804672"/>
                </a:lnTo>
                <a:lnTo>
                  <a:pt x="432816" y="781811"/>
                </a:lnTo>
                <a:lnTo>
                  <a:pt x="473964" y="736092"/>
                </a:lnTo>
                <a:lnTo>
                  <a:pt x="493776" y="736092"/>
                </a:lnTo>
                <a:lnTo>
                  <a:pt x="493776" y="0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032861" y="2488924"/>
            <a:ext cx="511576" cy="1029741"/>
          </a:xfrm>
          <a:custGeom>
            <a:avLst/>
            <a:gdLst>
              <a:gd name="connsiteX0" fmla="*/ 502671 w 511576"/>
              <a:gd name="connsiteY0" fmla="*/ 8905 h 1029741"/>
              <a:gd name="connsiteX1" fmla="*/ 482867 w 511576"/>
              <a:gd name="connsiteY1" fmla="*/ 8905 h 1029741"/>
              <a:gd name="connsiteX2" fmla="*/ 441715 w 511576"/>
              <a:gd name="connsiteY2" fmla="*/ 54621 h 1029741"/>
              <a:gd name="connsiteX3" fmla="*/ 420386 w 511576"/>
              <a:gd name="connsiteY3" fmla="*/ 77483 h 1029741"/>
              <a:gd name="connsiteX4" fmla="*/ 400563 w 511576"/>
              <a:gd name="connsiteY4" fmla="*/ 77483 h 1029741"/>
              <a:gd name="connsiteX5" fmla="*/ 368561 w 511576"/>
              <a:gd name="connsiteY5" fmla="*/ 100341 h 1029741"/>
              <a:gd name="connsiteX6" fmla="*/ 327428 w 511576"/>
              <a:gd name="connsiteY6" fmla="*/ 123203 h 1029741"/>
              <a:gd name="connsiteX7" fmla="*/ 307605 w 511576"/>
              <a:gd name="connsiteY7" fmla="*/ 146062 h 1029741"/>
              <a:gd name="connsiteX8" fmla="*/ 277127 w 511576"/>
              <a:gd name="connsiteY8" fmla="*/ 168924 h 1029741"/>
              <a:gd name="connsiteX9" fmla="*/ 245123 w 511576"/>
              <a:gd name="connsiteY9" fmla="*/ 191782 h 1029741"/>
              <a:gd name="connsiteX10" fmla="*/ 194822 w 511576"/>
              <a:gd name="connsiteY10" fmla="*/ 191782 h 1029741"/>
              <a:gd name="connsiteX11" fmla="*/ 164345 w 511576"/>
              <a:gd name="connsiteY11" fmla="*/ 214644 h 1029741"/>
              <a:gd name="connsiteX12" fmla="*/ 132342 w 511576"/>
              <a:gd name="connsiteY12" fmla="*/ 239027 h 1029741"/>
              <a:gd name="connsiteX13" fmla="*/ 91209 w 511576"/>
              <a:gd name="connsiteY13" fmla="*/ 239027 h 1029741"/>
              <a:gd name="connsiteX14" fmla="*/ 40908 w 511576"/>
              <a:gd name="connsiteY14" fmla="*/ 261885 h 1029741"/>
              <a:gd name="connsiteX15" fmla="*/ 8905 w 511576"/>
              <a:gd name="connsiteY15" fmla="*/ 284748 h 1029741"/>
              <a:gd name="connsiteX16" fmla="*/ 8905 w 511576"/>
              <a:gd name="connsiteY16" fmla="*/ 1020836 h 1029741"/>
              <a:gd name="connsiteX17" fmla="*/ 40908 w 511576"/>
              <a:gd name="connsiteY17" fmla="*/ 997978 h 1029741"/>
              <a:gd name="connsiteX18" fmla="*/ 91209 w 511576"/>
              <a:gd name="connsiteY18" fmla="*/ 973590 h 1029741"/>
              <a:gd name="connsiteX19" fmla="*/ 132342 w 511576"/>
              <a:gd name="connsiteY19" fmla="*/ 973590 h 1029741"/>
              <a:gd name="connsiteX20" fmla="*/ 164345 w 511576"/>
              <a:gd name="connsiteY20" fmla="*/ 950732 h 1029741"/>
              <a:gd name="connsiteX21" fmla="*/ 194822 w 511576"/>
              <a:gd name="connsiteY21" fmla="*/ 927874 h 1029741"/>
              <a:gd name="connsiteX22" fmla="*/ 245123 w 511576"/>
              <a:gd name="connsiteY22" fmla="*/ 927874 h 1029741"/>
              <a:gd name="connsiteX23" fmla="*/ 277127 w 511576"/>
              <a:gd name="connsiteY23" fmla="*/ 905012 h 1029741"/>
              <a:gd name="connsiteX24" fmla="*/ 307605 w 511576"/>
              <a:gd name="connsiteY24" fmla="*/ 882154 h 1029741"/>
              <a:gd name="connsiteX25" fmla="*/ 327428 w 511576"/>
              <a:gd name="connsiteY25" fmla="*/ 859291 h 1029741"/>
              <a:gd name="connsiteX26" fmla="*/ 368561 w 511576"/>
              <a:gd name="connsiteY26" fmla="*/ 836433 h 1029741"/>
              <a:gd name="connsiteX27" fmla="*/ 400563 w 511576"/>
              <a:gd name="connsiteY27" fmla="*/ 813571 h 1029741"/>
              <a:gd name="connsiteX28" fmla="*/ 420386 w 511576"/>
              <a:gd name="connsiteY28" fmla="*/ 813571 h 1029741"/>
              <a:gd name="connsiteX29" fmla="*/ 441715 w 511576"/>
              <a:gd name="connsiteY29" fmla="*/ 790713 h 1029741"/>
              <a:gd name="connsiteX30" fmla="*/ 482867 w 511576"/>
              <a:gd name="connsiteY30" fmla="*/ 744993 h 1029741"/>
              <a:gd name="connsiteX31" fmla="*/ 502671 w 511576"/>
              <a:gd name="connsiteY31" fmla="*/ 744993 h 1029741"/>
              <a:gd name="connsiteX32" fmla="*/ 502671 w 511576"/>
              <a:gd name="connsiteY32" fmla="*/ 8905 h 10297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511576" h="1029741">
                <a:moveTo>
                  <a:pt x="502671" y="8905"/>
                </a:moveTo>
                <a:lnTo>
                  <a:pt x="482867" y="8905"/>
                </a:lnTo>
                <a:lnTo>
                  <a:pt x="441715" y="54621"/>
                </a:lnTo>
                <a:lnTo>
                  <a:pt x="420386" y="77483"/>
                </a:lnTo>
                <a:lnTo>
                  <a:pt x="400563" y="77483"/>
                </a:lnTo>
                <a:lnTo>
                  <a:pt x="368561" y="100341"/>
                </a:lnTo>
                <a:lnTo>
                  <a:pt x="327428" y="123203"/>
                </a:lnTo>
                <a:lnTo>
                  <a:pt x="307605" y="146062"/>
                </a:lnTo>
                <a:lnTo>
                  <a:pt x="277127" y="168924"/>
                </a:lnTo>
                <a:lnTo>
                  <a:pt x="245123" y="191782"/>
                </a:lnTo>
                <a:lnTo>
                  <a:pt x="194822" y="191782"/>
                </a:lnTo>
                <a:lnTo>
                  <a:pt x="164345" y="214644"/>
                </a:lnTo>
                <a:lnTo>
                  <a:pt x="132342" y="239027"/>
                </a:lnTo>
                <a:lnTo>
                  <a:pt x="91209" y="239027"/>
                </a:lnTo>
                <a:lnTo>
                  <a:pt x="40908" y="261885"/>
                </a:lnTo>
                <a:lnTo>
                  <a:pt x="8905" y="284748"/>
                </a:lnTo>
                <a:lnTo>
                  <a:pt x="8905" y="1020836"/>
                </a:lnTo>
                <a:lnTo>
                  <a:pt x="40908" y="997978"/>
                </a:lnTo>
                <a:lnTo>
                  <a:pt x="91209" y="973590"/>
                </a:lnTo>
                <a:lnTo>
                  <a:pt x="132342" y="973590"/>
                </a:lnTo>
                <a:lnTo>
                  <a:pt x="164345" y="950732"/>
                </a:lnTo>
                <a:lnTo>
                  <a:pt x="194822" y="927874"/>
                </a:lnTo>
                <a:lnTo>
                  <a:pt x="245123" y="927874"/>
                </a:lnTo>
                <a:lnTo>
                  <a:pt x="277127" y="905012"/>
                </a:lnTo>
                <a:lnTo>
                  <a:pt x="307605" y="882154"/>
                </a:lnTo>
                <a:lnTo>
                  <a:pt x="327428" y="859291"/>
                </a:lnTo>
                <a:lnTo>
                  <a:pt x="368561" y="836433"/>
                </a:lnTo>
                <a:lnTo>
                  <a:pt x="400563" y="813571"/>
                </a:lnTo>
                <a:lnTo>
                  <a:pt x="420386" y="813571"/>
                </a:lnTo>
                <a:lnTo>
                  <a:pt x="441715" y="790713"/>
                </a:lnTo>
                <a:lnTo>
                  <a:pt x="482867" y="744993"/>
                </a:lnTo>
                <a:lnTo>
                  <a:pt x="502671" y="744993"/>
                </a:lnTo>
                <a:lnTo>
                  <a:pt x="502671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508369" y="2151888"/>
            <a:ext cx="1027176" cy="621792"/>
          </a:xfrm>
          <a:custGeom>
            <a:avLst/>
            <a:gdLst>
              <a:gd name="connsiteX0" fmla="*/ 1027176 w 1027176"/>
              <a:gd name="connsiteY0" fmla="*/ 345947 h 621792"/>
              <a:gd name="connsiteX1" fmla="*/ 1007364 w 1027176"/>
              <a:gd name="connsiteY1" fmla="*/ 345947 h 621792"/>
              <a:gd name="connsiteX2" fmla="*/ 966216 w 1027176"/>
              <a:gd name="connsiteY2" fmla="*/ 391667 h 621792"/>
              <a:gd name="connsiteX3" fmla="*/ 944880 w 1027176"/>
              <a:gd name="connsiteY3" fmla="*/ 414527 h 621792"/>
              <a:gd name="connsiteX4" fmla="*/ 925068 w 1027176"/>
              <a:gd name="connsiteY4" fmla="*/ 414527 h 621792"/>
              <a:gd name="connsiteX5" fmla="*/ 893064 w 1027176"/>
              <a:gd name="connsiteY5" fmla="*/ 437388 h 621792"/>
              <a:gd name="connsiteX6" fmla="*/ 851916 w 1027176"/>
              <a:gd name="connsiteY6" fmla="*/ 460247 h 621792"/>
              <a:gd name="connsiteX7" fmla="*/ 832104 w 1027176"/>
              <a:gd name="connsiteY7" fmla="*/ 483107 h 621792"/>
              <a:gd name="connsiteX8" fmla="*/ 801623 w 1027176"/>
              <a:gd name="connsiteY8" fmla="*/ 505967 h 621792"/>
              <a:gd name="connsiteX9" fmla="*/ 769620 w 1027176"/>
              <a:gd name="connsiteY9" fmla="*/ 528827 h 621792"/>
              <a:gd name="connsiteX10" fmla="*/ 719328 w 1027176"/>
              <a:gd name="connsiteY10" fmla="*/ 528827 h 621792"/>
              <a:gd name="connsiteX11" fmla="*/ 688848 w 1027176"/>
              <a:gd name="connsiteY11" fmla="*/ 551688 h 621792"/>
              <a:gd name="connsiteX12" fmla="*/ 656844 w 1027176"/>
              <a:gd name="connsiteY12" fmla="*/ 576072 h 621792"/>
              <a:gd name="connsiteX13" fmla="*/ 615696 w 1027176"/>
              <a:gd name="connsiteY13" fmla="*/ 576072 h 621792"/>
              <a:gd name="connsiteX14" fmla="*/ 565404 w 1027176"/>
              <a:gd name="connsiteY14" fmla="*/ 598932 h 621792"/>
              <a:gd name="connsiteX15" fmla="*/ 533400 w 1027176"/>
              <a:gd name="connsiteY15" fmla="*/ 621791 h 621792"/>
              <a:gd name="connsiteX16" fmla="*/ 0 w 1027176"/>
              <a:gd name="connsiteY16" fmla="*/ 0 h 621792"/>
              <a:gd name="connsiteX17" fmla="*/ 1027176 w 1027176"/>
              <a:gd name="connsiteY17" fmla="*/ 345947 h 6217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27176" h="621792">
                <a:moveTo>
                  <a:pt x="1027176" y="345947"/>
                </a:moveTo>
                <a:lnTo>
                  <a:pt x="1007364" y="345947"/>
                </a:lnTo>
                <a:lnTo>
                  <a:pt x="966216" y="391667"/>
                </a:lnTo>
                <a:lnTo>
                  <a:pt x="944880" y="414527"/>
                </a:lnTo>
                <a:lnTo>
                  <a:pt x="925068" y="414527"/>
                </a:lnTo>
                <a:lnTo>
                  <a:pt x="893064" y="437388"/>
                </a:lnTo>
                <a:lnTo>
                  <a:pt x="851916" y="460247"/>
                </a:lnTo>
                <a:lnTo>
                  <a:pt x="832104" y="483107"/>
                </a:lnTo>
                <a:lnTo>
                  <a:pt x="801623" y="505967"/>
                </a:lnTo>
                <a:lnTo>
                  <a:pt x="769620" y="528827"/>
                </a:lnTo>
                <a:lnTo>
                  <a:pt x="719328" y="528827"/>
                </a:lnTo>
                <a:lnTo>
                  <a:pt x="688848" y="551688"/>
                </a:lnTo>
                <a:lnTo>
                  <a:pt x="656844" y="576072"/>
                </a:lnTo>
                <a:lnTo>
                  <a:pt x="615696" y="576072"/>
                </a:lnTo>
                <a:lnTo>
                  <a:pt x="565404" y="598932"/>
                </a:lnTo>
                <a:lnTo>
                  <a:pt x="533400" y="621791"/>
                </a:lnTo>
                <a:lnTo>
                  <a:pt x="0" y="0"/>
                </a:lnTo>
                <a:lnTo>
                  <a:pt x="1027176" y="345947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99468" y="2142973"/>
            <a:ext cx="1044970" cy="639604"/>
          </a:xfrm>
          <a:custGeom>
            <a:avLst/>
            <a:gdLst>
              <a:gd name="connsiteX0" fmla="*/ 1036065 w 1044970"/>
              <a:gd name="connsiteY0" fmla="*/ 354855 h 639604"/>
              <a:gd name="connsiteX1" fmla="*/ 1016261 w 1044970"/>
              <a:gd name="connsiteY1" fmla="*/ 354855 h 639604"/>
              <a:gd name="connsiteX2" fmla="*/ 975109 w 1044970"/>
              <a:gd name="connsiteY2" fmla="*/ 400572 h 639604"/>
              <a:gd name="connsiteX3" fmla="*/ 953780 w 1044970"/>
              <a:gd name="connsiteY3" fmla="*/ 423434 h 639604"/>
              <a:gd name="connsiteX4" fmla="*/ 933957 w 1044970"/>
              <a:gd name="connsiteY4" fmla="*/ 423434 h 639604"/>
              <a:gd name="connsiteX5" fmla="*/ 901955 w 1044970"/>
              <a:gd name="connsiteY5" fmla="*/ 446292 h 639604"/>
              <a:gd name="connsiteX6" fmla="*/ 860821 w 1044970"/>
              <a:gd name="connsiteY6" fmla="*/ 469154 h 639604"/>
              <a:gd name="connsiteX7" fmla="*/ 840999 w 1044970"/>
              <a:gd name="connsiteY7" fmla="*/ 492012 h 639604"/>
              <a:gd name="connsiteX8" fmla="*/ 810521 w 1044970"/>
              <a:gd name="connsiteY8" fmla="*/ 514874 h 639604"/>
              <a:gd name="connsiteX9" fmla="*/ 778517 w 1044970"/>
              <a:gd name="connsiteY9" fmla="*/ 537732 h 639604"/>
              <a:gd name="connsiteX10" fmla="*/ 728216 w 1044970"/>
              <a:gd name="connsiteY10" fmla="*/ 537732 h 639604"/>
              <a:gd name="connsiteX11" fmla="*/ 697738 w 1044970"/>
              <a:gd name="connsiteY11" fmla="*/ 560595 h 639604"/>
              <a:gd name="connsiteX12" fmla="*/ 665736 w 1044970"/>
              <a:gd name="connsiteY12" fmla="*/ 584978 h 639604"/>
              <a:gd name="connsiteX13" fmla="*/ 624602 w 1044970"/>
              <a:gd name="connsiteY13" fmla="*/ 584978 h 639604"/>
              <a:gd name="connsiteX14" fmla="*/ 574302 w 1044970"/>
              <a:gd name="connsiteY14" fmla="*/ 607836 h 639604"/>
              <a:gd name="connsiteX15" fmla="*/ 542299 w 1044970"/>
              <a:gd name="connsiteY15" fmla="*/ 630698 h 639604"/>
              <a:gd name="connsiteX16" fmla="*/ 8905 w 1044970"/>
              <a:gd name="connsiteY16" fmla="*/ 8905 h 639604"/>
              <a:gd name="connsiteX17" fmla="*/ 1036065 w 1044970"/>
              <a:gd name="connsiteY17" fmla="*/ 354855 h 6396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44970" h="639604">
                <a:moveTo>
                  <a:pt x="1036065" y="354855"/>
                </a:moveTo>
                <a:lnTo>
                  <a:pt x="1016261" y="354855"/>
                </a:lnTo>
                <a:lnTo>
                  <a:pt x="975109" y="400572"/>
                </a:lnTo>
                <a:lnTo>
                  <a:pt x="953780" y="423434"/>
                </a:lnTo>
                <a:lnTo>
                  <a:pt x="933957" y="423434"/>
                </a:lnTo>
                <a:lnTo>
                  <a:pt x="901955" y="446292"/>
                </a:lnTo>
                <a:lnTo>
                  <a:pt x="860821" y="469154"/>
                </a:lnTo>
                <a:lnTo>
                  <a:pt x="840999" y="492012"/>
                </a:lnTo>
                <a:lnTo>
                  <a:pt x="810521" y="514874"/>
                </a:lnTo>
                <a:lnTo>
                  <a:pt x="778517" y="537732"/>
                </a:lnTo>
                <a:lnTo>
                  <a:pt x="728216" y="537732"/>
                </a:lnTo>
                <a:lnTo>
                  <a:pt x="697738" y="560595"/>
                </a:lnTo>
                <a:lnTo>
                  <a:pt x="665736" y="584978"/>
                </a:lnTo>
                <a:lnTo>
                  <a:pt x="624602" y="584978"/>
                </a:lnTo>
                <a:lnTo>
                  <a:pt x="574302" y="607836"/>
                </a:lnTo>
                <a:lnTo>
                  <a:pt x="542299" y="630698"/>
                </a:lnTo>
                <a:lnTo>
                  <a:pt x="8905" y="8905"/>
                </a:lnTo>
                <a:lnTo>
                  <a:pt x="1036065" y="35485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47081" y="2151888"/>
            <a:ext cx="1694688" cy="1426464"/>
          </a:xfrm>
          <a:custGeom>
            <a:avLst/>
            <a:gdLst>
              <a:gd name="connsiteX0" fmla="*/ 1694688 w 1694688"/>
              <a:gd name="connsiteY0" fmla="*/ 621791 h 1426464"/>
              <a:gd name="connsiteX1" fmla="*/ 1653540 w 1694688"/>
              <a:gd name="connsiteY1" fmla="*/ 621791 h 1426464"/>
              <a:gd name="connsiteX2" fmla="*/ 1603248 w 1694688"/>
              <a:gd name="connsiteY2" fmla="*/ 644651 h 1426464"/>
              <a:gd name="connsiteX3" fmla="*/ 1520952 w 1694688"/>
              <a:gd name="connsiteY3" fmla="*/ 644651 h 1426464"/>
              <a:gd name="connsiteX4" fmla="*/ 1488948 w 1694688"/>
              <a:gd name="connsiteY4" fmla="*/ 667511 h 1426464"/>
              <a:gd name="connsiteX5" fmla="*/ 1345692 w 1694688"/>
              <a:gd name="connsiteY5" fmla="*/ 667511 h 1426464"/>
              <a:gd name="connsiteX6" fmla="*/ 1284732 w 1694688"/>
              <a:gd name="connsiteY6" fmla="*/ 690372 h 1426464"/>
              <a:gd name="connsiteX7" fmla="*/ 1016508 w 1694688"/>
              <a:gd name="connsiteY7" fmla="*/ 690372 h 1426464"/>
              <a:gd name="connsiteX8" fmla="*/ 966216 w 1694688"/>
              <a:gd name="connsiteY8" fmla="*/ 667511 h 1426464"/>
              <a:gd name="connsiteX9" fmla="*/ 883920 w 1694688"/>
              <a:gd name="connsiteY9" fmla="*/ 667511 h 1426464"/>
              <a:gd name="connsiteX10" fmla="*/ 821436 w 1694688"/>
              <a:gd name="connsiteY10" fmla="*/ 644651 h 1426464"/>
              <a:gd name="connsiteX11" fmla="*/ 749808 w 1694688"/>
              <a:gd name="connsiteY11" fmla="*/ 644651 h 1426464"/>
              <a:gd name="connsiteX12" fmla="*/ 708660 w 1694688"/>
              <a:gd name="connsiteY12" fmla="*/ 621791 h 1426464"/>
              <a:gd name="connsiteX13" fmla="*/ 646176 w 1694688"/>
              <a:gd name="connsiteY13" fmla="*/ 621791 h 1426464"/>
              <a:gd name="connsiteX14" fmla="*/ 615696 w 1694688"/>
              <a:gd name="connsiteY14" fmla="*/ 598932 h 1426464"/>
              <a:gd name="connsiteX15" fmla="*/ 574548 w 1694688"/>
              <a:gd name="connsiteY15" fmla="*/ 598932 h 1426464"/>
              <a:gd name="connsiteX16" fmla="*/ 524256 w 1694688"/>
              <a:gd name="connsiteY16" fmla="*/ 576072 h 1426464"/>
              <a:gd name="connsiteX17" fmla="*/ 492252 w 1694688"/>
              <a:gd name="connsiteY17" fmla="*/ 551688 h 1426464"/>
              <a:gd name="connsiteX18" fmla="*/ 461772 w 1694688"/>
              <a:gd name="connsiteY18" fmla="*/ 551688 h 1426464"/>
              <a:gd name="connsiteX19" fmla="*/ 409956 w 1694688"/>
              <a:gd name="connsiteY19" fmla="*/ 528827 h 1426464"/>
              <a:gd name="connsiteX20" fmla="*/ 379476 w 1694688"/>
              <a:gd name="connsiteY20" fmla="*/ 505967 h 1426464"/>
              <a:gd name="connsiteX21" fmla="*/ 348996 w 1694688"/>
              <a:gd name="connsiteY21" fmla="*/ 483107 h 1426464"/>
              <a:gd name="connsiteX22" fmla="*/ 327660 w 1694688"/>
              <a:gd name="connsiteY22" fmla="*/ 483107 h 1426464"/>
              <a:gd name="connsiteX23" fmla="*/ 286511 w 1694688"/>
              <a:gd name="connsiteY23" fmla="*/ 460247 h 1426464"/>
              <a:gd name="connsiteX24" fmla="*/ 256032 w 1694688"/>
              <a:gd name="connsiteY24" fmla="*/ 437388 h 1426464"/>
              <a:gd name="connsiteX25" fmla="*/ 236220 w 1694688"/>
              <a:gd name="connsiteY25" fmla="*/ 414527 h 1426464"/>
              <a:gd name="connsiteX26" fmla="*/ 195072 w 1694688"/>
              <a:gd name="connsiteY26" fmla="*/ 391667 h 1426464"/>
              <a:gd name="connsiteX27" fmla="*/ 173736 w 1694688"/>
              <a:gd name="connsiteY27" fmla="*/ 368807 h 1426464"/>
              <a:gd name="connsiteX28" fmla="*/ 153923 w 1694688"/>
              <a:gd name="connsiteY28" fmla="*/ 345947 h 1426464"/>
              <a:gd name="connsiteX29" fmla="*/ 132588 w 1694688"/>
              <a:gd name="connsiteY29" fmla="*/ 323088 h 1426464"/>
              <a:gd name="connsiteX30" fmla="*/ 102108 w 1694688"/>
              <a:gd name="connsiteY30" fmla="*/ 298704 h 1426464"/>
              <a:gd name="connsiteX31" fmla="*/ 91440 w 1694688"/>
              <a:gd name="connsiteY31" fmla="*/ 275844 h 1426464"/>
              <a:gd name="connsiteX32" fmla="*/ 71628 w 1694688"/>
              <a:gd name="connsiteY32" fmla="*/ 252983 h 1426464"/>
              <a:gd name="connsiteX33" fmla="*/ 50292 w 1694688"/>
              <a:gd name="connsiteY33" fmla="*/ 207263 h 1426464"/>
              <a:gd name="connsiteX34" fmla="*/ 41148 w 1694688"/>
              <a:gd name="connsiteY34" fmla="*/ 184404 h 1426464"/>
              <a:gd name="connsiteX35" fmla="*/ 30480 w 1694688"/>
              <a:gd name="connsiteY35" fmla="*/ 161544 h 1426464"/>
              <a:gd name="connsiteX36" fmla="*/ 19811 w 1694688"/>
              <a:gd name="connsiteY36" fmla="*/ 138683 h 1426464"/>
              <a:gd name="connsiteX37" fmla="*/ 9144 w 1694688"/>
              <a:gd name="connsiteY37" fmla="*/ 115823 h 1426464"/>
              <a:gd name="connsiteX38" fmla="*/ 9144 w 1694688"/>
              <a:gd name="connsiteY38" fmla="*/ 92963 h 1426464"/>
              <a:gd name="connsiteX39" fmla="*/ 0 w 1694688"/>
              <a:gd name="connsiteY39" fmla="*/ 70104 h 1426464"/>
              <a:gd name="connsiteX40" fmla="*/ 0 w 1694688"/>
              <a:gd name="connsiteY40" fmla="*/ 0 h 1426464"/>
              <a:gd name="connsiteX41" fmla="*/ 0 w 1694688"/>
              <a:gd name="connsiteY41" fmla="*/ 804672 h 1426464"/>
              <a:gd name="connsiteX42" fmla="*/ 9144 w 1694688"/>
              <a:gd name="connsiteY42" fmla="*/ 829055 h 1426464"/>
              <a:gd name="connsiteX43" fmla="*/ 9144 w 1694688"/>
              <a:gd name="connsiteY43" fmla="*/ 851916 h 1426464"/>
              <a:gd name="connsiteX44" fmla="*/ 19811 w 1694688"/>
              <a:gd name="connsiteY44" fmla="*/ 874776 h 1426464"/>
              <a:gd name="connsiteX45" fmla="*/ 30480 w 1694688"/>
              <a:gd name="connsiteY45" fmla="*/ 897635 h 1426464"/>
              <a:gd name="connsiteX46" fmla="*/ 41148 w 1694688"/>
              <a:gd name="connsiteY46" fmla="*/ 920495 h 1426464"/>
              <a:gd name="connsiteX47" fmla="*/ 50292 w 1694688"/>
              <a:gd name="connsiteY47" fmla="*/ 943355 h 1426464"/>
              <a:gd name="connsiteX48" fmla="*/ 71628 w 1694688"/>
              <a:gd name="connsiteY48" fmla="*/ 989076 h 1426464"/>
              <a:gd name="connsiteX49" fmla="*/ 91440 w 1694688"/>
              <a:gd name="connsiteY49" fmla="*/ 1011935 h 1426464"/>
              <a:gd name="connsiteX50" fmla="*/ 102108 w 1694688"/>
              <a:gd name="connsiteY50" fmla="*/ 1034795 h 1426464"/>
              <a:gd name="connsiteX51" fmla="*/ 132588 w 1694688"/>
              <a:gd name="connsiteY51" fmla="*/ 1057655 h 1426464"/>
              <a:gd name="connsiteX52" fmla="*/ 153923 w 1694688"/>
              <a:gd name="connsiteY52" fmla="*/ 1082039 h 1426464"/>
              <a:gd name="connsiteX53" fmla="*/ 173736 w 1694688"/>
              <a:gd name="connsiteY53" fmla="*/ 1104900 h 1426464"/>
              <a:gd name="connsiteX54" fmla="*/ 195072 w 1694688"/>
              <a:gd name="connsiteY54" fmla="*/ 1127759 h 1426464"/>
              <a:gd name="connsiteX55" fmla="*/ 236220 w 1694688"/>
              <a:gd name="connsiteY55" fmla="*/ 1150620 h 1426464"/>
              <a:gd name="connsiteX56" fmla="*/ 256032 w 1694688"/>
              <a:gd name="connsiteY56" fmla="*/ 1173479 h 1426464"/>
              <a:gd name="connsiteX57" fmla="*/ 286511 w 1694688"/>
              <a:gd name="connsiteY57" fmla="*/ 1196340 h 1426464"/>
              <a:gd name="connsiteX58" fmla="*/ 327660 w 1694688"/>
              <a:gd name="connsiteY58" fmla="*/ 1219200 h 1426464"/>
              <a:gd name="connsiteX59" fmla="*/ 348996 w 1694688"/>
              <a:gd name="connsiteY59" fmla="*/ 1219200 h 1426464"/>
              <a:gd name="connsiteX60" fmla="*/ 379476 w 1694688"/>
              <a:gd name="connsiteY60" fmla="*/ 1242059 h 1426464"/>
              <a:gd name="connsiteX61" fmla="*/ 409956 w 1694688"/>
              <a:gd name="connsiteY61" fmla="*/ 1264920 h 1426464"/>
              <a:gd name="connsiteX62" fmla="*/ 461772 w 1694688"/>
              <a:gd name="connsiteY62" fmla="*/ 1287779 h 1426464"/>
              <a:gd name="connsiteX63" fmla="*/ 492252 w 1694688"/>
              <a:gd name="connsiteY63" fmla="*/ 1287779 h 1426464"/>
              <a:gd name="connsiteX64" fmla="*/ 524256 w 1694688"/>
              <a:gd name="connsiteY64" fmla="*/ 1310640 h 1426464"/>
              <a:gd name="connsiteX65" fmla="*/ 574548 w 1694688"/>
              <a:gd name="connsiteY65" fmla="*/ 1335023 h 1426464"/>
              <a:gd name="connsiteX66" fmla="*/ 615696 w 1694688"/>
              <a:gd name="connsiteY66" fmla="*/ 1335023 h 1426464"/>
              <a:gd name="connsiteX67" fmla="*/ 646176 w 1694688"/>
              <a:gd name="connsiteY67" fmla="*/ 1357883 h 1426464"/>
              <a:gd name="connsiteX68" fmla="*/ 708660 w 1694688"/>
              <a:gd name="connsiteY68" fmla="*/ 1357883 h 1426464"/>
              <a:gd name="connsiteX69" fmla="*/ 749808 w 1694688"/>
              <a:gd name="connsiteY69" fmla="*/ 1380744 h 1426464"/>
              <a:gd name="connsiteX70" fmla="*/ 821436 w 1694688"/>
              <a:gd name="connsiteY70" fmla="*/ 1380744 h 1426464"/>
              <a:gd name="connsiteX71" fmla="*/ 883920 w 1694688"/>
              <a:gd name="connsiteY71" fmla="*/ 1403603 h 1426464"/>
              <a:gd name="connsiteX72" fmla="*/ 966216 w 1694688"/>
              <a:gd name="connsiteY72" fmla="*/ 1403603 h 1426464"/>
              <a:gd name="connsiteX73" fmla="*/ 1016508 w 1694688"/>
              <a:gd name="connsiteY73" fmla="*/ 1426464 h 1426464"/>
              <a:gd name="connsiteX74" fmla="*/ 1284732 w 1694688"/>
              <a:gd name="connsiteY74" fmla="*/ 1426464 h 1426464"/>
              <a:gd name="connsiteX75" fmla="*/ 1345692 w 1694688"/>
              <a:gd name="connsiteY75" fmla="*/ 1403603 h 1426464"/>
              <a:gd name="connsiteX76" fmla="*/ 1488948 w 1694688"/>
              <a:gd name="connsiteY76" fmla="*/ 1403603 h 1426464"/>
              <a:gd name="connsiteX77" fmla="*/ 1520952 w 1694688"/>
              <a:gd name="connsiteY77" fmla="*/ 1380744 h 1426464"/>
              <a:gd name="connsiteX78" fmla="*/ 1603248 w 1694688"/>
              <a:gd name="connsiteY78" fmla="*/ 1380744 h 1426464"/>
              <a:gd name="connsiteX79" fmla="*/ 1653540 w 1694688"/>
              <a:gd name="connsiteY79" fmla="*/ 1357883 h 1426464"/>
              <a:gd name="connsiteX80" fmla="*/ 1694688 w 1694688"/>
              <a:gd name="connsiteY80" fmla="*/ 1357883 h 1426464"/>
              <a:gd name="connsiteX81" fmla="*/ 1694688 w 1694688"/>
              <a:gd name="connsiteY81" fmla="*/ 621791 h 1426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1694688" h="1426464">
                <a:moveTo>
                  <a:pt x="1694688" y="621791"/>
                </a:moveTo>
                <a:lnTo>
                  <a:pt x="1653540" y="621791"/>
                </a:lnTo>
                <a:lnTo>
                  <a:pt x="1603248" y="644651"/>
                </a:lnTo>
                <a:lnTo>
                  <a:pt x="1520952" y="644651"/>
                </a:lnTo>
                <a:lnTo>
                  <a:pt x="1488948" y="667511"/>
                </a:lnTo>
                <a:lnTo>
                  <a:pt x="1345692" y="667511"/>
                </a:lnTo>
                <a:lnTo>
                  <a:pt x="1284732" y="690372"/>
                </a:lnTo>
                <a:lnTo>
                  <a:pt x="1016508" y="690372"/>
                </a:lnTo>
                <a:lnTo>
                  <a:pt x="966216" y="667511"/>
                </a:lnTo>
                <a:lnTo>
                  <a:pt x="883920" y="667511"/>
                </a:lnTo>
                <a:lnTo>
                  <a:pt x="821436" y="644651"/>
                </a:lnTo>
                <a:lnTo>
                  <a:pt x="749808" y="644651"/>
                </a:lnTo>
                <a:lnTo>
                  <a:pt x="708660" y="621791"/>
                </a:lnTo>
                <a:lnTo>
                  <a:pt x="646176" y="621791"/>
                </a:lnTo>
                <a:lnTo>
                  <a:pt x="615696" y="598932"/>
                </a:lnTo>
                <a:lnTo>
                  <a:pt x="574548" y="598932"/>
                </a:lnTo>
                <a:lnTo>
                  <a:pt x="524256" y="576072"/>
                </a:lnTo>
                <a:lnTo>
                  <a:pt x="492252" y="551688"/>
                </a:lnTo>
                <a:lnTo>
                  <a:pt x="461772" y="551688"/>
                </a:lnTo>
                <a:lnTo>
                  <a:pt x="409956" y="528827"/>
                </a:lnTo>
                <a:lnTo>
                  <a:pt x="379476" y="505967"/>
                </a:lnTo>
                <a:lnTo>
                  <a:pt x="348996" y="483107"/>
                </a:lnTo>
                <a:lnTo>
                  <a:pt x="327660" y="483107"/>
                </a:lnTo>
                <a:lnTo>
                  <a:pt x="286511" y="460247"/>
                </a:lnTo>
                <a:lnTo>
                  <a:pt x="256032" y="437388"/>
                </a:lnTo>
                <a:lnTo>
                  <a:pt x="236220" y="414527"/>
                </a:lnTo>
                <a:lnTo>
                  <a:pt x="195072" y="391667"/>
                </a:lnTo>
                <a:lnTo>
                  <a:pt x="173736" y="368807"/>
                </a:lnTo>
                <a:lnTo>
                  <a:pt x="153923" y="345947"/>
                </a:lnTo>
                <a:lnTo>
                  <a:pt x="132588" y="323088"/>
                </a:lnTo>
                <a:lnTo>
                  <a:pt x="102108" y="298704"/>
                </a:lnTo>
                <a:lnTo>
                  <a:pt x="91440" y="275844"/>
                </a:lnTo>
                <a:lnTo>
                  <a:pt x="71628" y="252983"/>
                </a:lnTo>
                <a:lnTo>
                  <a:pt x="50292" y="207263"/>
                </a:lnTo>
                <a:lnTo>
                  <a:pt x="41148" y="184404"/>
                </a:lnTo>
                <a:lnTo>
                  <a:pt x="30480" y="161544"/>
                </a:lnTo>
                <a:lnTo>
                  <a:pt x="19811" y="138683"/>
                </a:lnTo>
                <a:lnTo>
                  <a:pt x="9144" y="115823"/>
                </a:lnTo>
                <a:lnTo>
                  <a:pt x="9144" y="92963"/>
                </a:lnTo>
                <a:lnTo>
                  <a:pt x="0" y="70104"/>
                </a:lnTo>
                <a:lnTo>
                  <a:pt x="0" y="0"/>
                </a:lnTo>
                <a:lnTo>
                  <a:pt x="0" y="804672"/>
                </a:lnTo>
                <a:lnTo>
                  <a:pt x="9144" y="829055"/>
                </a:lnTo>
                <a:lnTo>
                  <a:pt x="9144" y="851916"/>
                </a:lnTo>
                <a:lnTo>
                  <a:pt x="19811" y="874776"/>
                </a:lnTo>
                <a:lnTo>
                  <a:pt x="30480" y="897635"/>
                </a:lnTo>
                <a:lnTo>
                  <a:pt x="41148" y="920495"/>
                </a:lnTo>
                <a:lnTo>
                  <a:pt x="50292" y="943355"/>
                </a:lnTo>
                <a:lnTo>
                  <a:pt x="71628" y="989076"/>
                </a:lnTo>
                <a:lnTo>
                  <a:pt x="91440" y="1011935"/>
                </a:lnTo>
                <a:lnTo>
                  <a:pt x="102108" y="1034795"/>
                </a:lnTo>
                <a:lnTo>
                  <a:pt x="132588" y="1057655"/>
                </a:lnTo>
                <a:lnTo>
                  <a:pt x="153923" y="1082039"/>
                </a:lnTo>
                <a:lnTo>
                  <a:pt x="173736" y="1104900"/>
                </a:lnTo>
                <a:lnTo>
                  <a:pt x="195072" y="1127759"/>
                </a:lnTo>
                <a:lnTo>
                  <a:pt x="236220" y="1150620"/>
                </a:lnTo>
                <a:lnTo>
                  <a:pt x="256032" y="1173479"/>
                </a:lnTo>
                <a:lnTo>
                  <a:pt x="286511" y="1196340"/>
                </a:lnTo>
                <a:lnTo>
                  <a:pt x="327660" y="1219200"/>
                </a:lnTo>
                <a:lnTo>
                  <a:pt x="348996" y="1219200"/>
                </a:lnTo>
                <a:lnTo>
                  <a:pt x="379476" y="1242059"/>
                </a:lnTo>
                <a:lnTo>
                  <a:pt x="409956" y="1264920"/>
                </a:lnTo>
                <a:lnTo>
                  <a:pt x="461772" y="1287779"/>
                </a:lnTo>
                <a:lnTo>
                  <a:pt x="492252" y="1287779"/>
                </a:lnTo>
                <a:lnTo>
                  <a:pt x="524256" y="1310640"/>
                </a:lnTo>
                <a:lnTo>
                  <a:pt x="574548" y="1335023"/>
                </a:lnTo>
                <a:lnTo>
                  <a:pt x="615696" y="1335023"/>
                </a:lnTo>
                <a:lnTo>
                  <a:pt x="646176" y="1357883"/>
                </a:lnTo>
                <a:lnTo>
                  <a:pt x="708660" y="1357883"/>
                </a:lnTo>
                <a:lnTo>
                  <a:pt x="749808" y="1380744"/>
                </a:lnTo>
                <a:lnTo>
                  <a:pt x="821436" y="1380744"/>
                </a:lnTo>
                <a:lnTo>
                  <a:pt x="883920" y="1403603"/>
                </a:lnTo>
                <a:lnTo>
                  <a:pt x="966216" y="1403603"/>
                </a:lnTo>
                <a:lnTo>
                  <a:pt x="1016508" y="1426464"/>
                </a:lnTo>
                <a:lnTo>
                  <a:pt x="1284732" y="1426464"/>
                </a:lnTo>
                <a:lnTo>
                  <a:pt x="1345692" y="1403603"/>
                </a:lnTo>
                <a:lnTo>
                  <a:pt x="1488948" y="1403603"/>
                </a:lnTo>
                <a:lnTo>
                  <a:pt x="1520952" y="1380744"/>
                </a:lnTo>
                <a:lnTo>
                  <a:pt x="1603248" y="1380744"/>
                </a:lnTo>
                <a:lnTo>
                  <a:pt x="1653540" y="1357883"/>
                </a:lnTo>
                <a:lnTo>
                  <a:pt x="1694688" y="1357883"/>
                </a:lnTo>
                <a:lnTo>
                  <a:pt x="1694688" y="621791"/>
                </a:lnTo>
              </a:path>
            </a:pathLst>
          </a:custGeom>
          <a:solidFill>
            <a:srgbClr val="8065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8178" y="2142973"/>
            <a:ext cx="1712493" cy="1444270"/>
          </a:xfrm>
          <a:custGeom>
            <a:avLst/>
            <a:gdLst>
              <a:gd name="connsiteX0" fmla="*/ 1703589 w 1712493"/>
              <a:gd name="connsiteY0" fmla="*/ 630698 h 1444270"/>
              <a:gd name="connsiteX1" fmla="*/ 1662436 w 1712493"/>
              <a:gd name="connsiteY1" fmla="*/ 630698 h 1444270"/>
              <a:gd name="connsiteX2" fmla="*/ 1612155 w 1712493"/>
              <a:gd name="connsiteY2" fmla="*/ 653556 h 1444270"/>
              <a:gd name="connsiteX3" fmla="*/ 1529850 w 1712493"/>
              <a:gd name="connsiteY3" fmla="*/ 653556 h 1444270"/>
              <a:gd name="connsiteX4" fmla="*/ 1497848 w 1712493"/>
              <a:gd name="connsiteY4" fmla="*/ 676414 h 1444270"/>
              <a:gd name="connsiteX5" fmla="*/ 1354587 w 1712493"/>
              <a:gd name="connsiteY5" fmla="*/ 676414 h 1444270"/>
              <a:gd name="connsiteX6" fmla="*/ 1293631 w 1712493"/>
              <a:gd name="connsiteY6" fmla="*/ 699277 h 1444270"/>
              <a:gd name="connsiteX7" fmla="*/ 1025410 w 1712493"/>
              <a:gd name="connsiteY7" fmla="*/ 699277 h 1444270"/>
              <a:gd name="connsiteX8" fmla="*/ 975109 w 1712493"/>
              <a:gd name="connsiteY8" fmla="*/ 676414 h 1444270"/>
              <a:gd name="connsiteX9" fmla="*/ 892824 w 1712493"/>
              <a:gd name="connsiteY9" fmla="*/ 676414 h 1444270"/>
              <a:gd name="connsiteX10" fmla="*/ 830343 w 1712493"/>
              <a:gd name="connsiteY10" fmla="*/ 653556 h 1444270"/>
              <a:gd name="connsiteX11" fmla="*/ 758714 w 1712493"/>
              <a:gd name="connsiteY11" fmla="*/ 653556 h 1444270"/>
              <a:gd name="connsiteX12" fmla="*/ 717561 w 1712493"/>
              <a:gd name="connsiteY12" fmla="*/ 630698 h 1444270"/>
              <a:gd name="connsiteX13" fmla="*/ 655080 w 1712493"/>
              <a:gd name="connsiteY13" fmla="*/ 630698 h 1444270"/>
              <a:gd name="connsiteX14" fmla="*/ 624602 w 1712493"/>
              <a:gd name="connsiteY14" fmla="*/ 607836 h 1444270"/>
              <a:gd name="connsiteX15" fmla="*/ 583451 w 1712493"/>
              <a:gd name="connsiteY15" fmla="*/ 607836 h 1444270"/>
              <a:gd name="connsiteX16" fmla="*/ 533150 w 1712493"/>
              <a:gd name="connsiteY16" fmla="*/ 584978 h 1444270"/>
              <a:gd name="connsiteX17" fmla="*/ 501146 w 1712493"/>
              <a:gd name="connsiteY17" fmla="*/ 560595 h 1444270"/>
              <a:gd name="connsiteX18" fmla="*/ 470668 w 1712493"/>
              <a:gd name="connsiteY18" fmla="*/ 560595 h 1444270"/>
              <a:gd name="connsiteX19" fmla="*/ 418862 w 1712493"/>
              <a:gd name="connsiteY19" fmla="*/ 537732 h 1444270"/>
              <a:gd name="connsiteX20" fmla="*/ 388384 w 1712493"/>
              <a:gd name="connsiteY20" fmla="*/ 514874 h 1444270"/>
              <a:gd name="connsiteX21" fmla="*/ 357887 w 1712493"/>
              <a:gd name="connsiteY21" fmla="*/ 492012 h 1444270"/>
              <a:gd name="connsiteX22" fmla="*/ 336558 w 1712493"/>
              <a:gd name="connsiteY22" fmla="*/ 492012 h 1444270"/>
              <a:gd name="connsiteX23" fmla="*/ 295406 w 1712493"/>
              <a:gd name="connsiteY23" fmla="*/ 469154 h 1444270"/>
              <a:gd name="connsiteX24" fmla="*/ 264928 w 1712493"/>
              <a:gd name="connsiteY24" fmla="*/ 446292 h 1444270"/>
              <a:gd name="connsiteX25" fmla="*/ 245124 w 1712493"/>
              <a:gd name="connsiteY25" fmla="*/ 423434 h 1444270"/>
              <a:gd name="connsiteX26" fmla="*/ 203972 w 1712493"/>
              <a:gd name="connsiteY26" fmla="*/ 400572 h 1444270"/>
              <a:gd name="connsiteX27" fmla="*/ 182643 w 1712493"/>
              <a:gd name="connsiteY27" fmla="*/ 377713 h 1444270"/>
              <a:gd name="connsiteX28" fmla="*/ 162820 w 1712493"/>
              <a:gd name="connsiteY28" fmla="*/ 354855 h 1444270"/>
              <a:gd name="connsiteX29" fmla="*/ 141491 w 1712493"/>
              <a:gd name="connsiteY29" fmla="*/ 331993 h 1444270"/>
              <a:gd name="connsiteX30" fmla="*/ 111013 w 1712493"/>
              <a:gd name="connsiteY30" fmla="*/ 307610 h 1444270"/>
              <a:gd name="connsiteX31" fmla="*/ 100339 w 1712493"/>
              <a:gd name="connsiteY31" fmla="*/ 284748 h 1444270"/>
              <a:gd name="connsiteX32" fmla="*/ 80535 w 1712493"/>
              <a:gd name="connsiteY32" fmla="*/ 261890 h 1444270"/>
              <a:gd name="connsiteX33" fmla="*/ 59187 w 1712493"/>
              <a:gd name="connsiteY33" fmla="*/ 216169 h 1444270"/>
              <a:gd name="connsiteX34" fmla="*/ 50057 w 1712493"/>
              <a:gd name="connsiteY34" fmla="*/ 193311 h 1444270"/>
              <a:gd name="connsiteX35" fmla="*/ 39383 w 1712493"/>
              <a:gd name="connsiteY35" fmla="*/ 170449 h 1444270"/>
              <a:gd name="connsiteX36" fmla="*/ 28709 w 1712493"/>
              <a:gd name="connsiteY36" fmla="*/ 147591 h 1444270"/>
              <a:gd name="connsiteX37" fmla="*/ 18036 w 1712493"/>
              <a:gd name="connsiteY37" fmla="*/ 124729 h 1444270"/>
              <a:gd name="connsiteX38" fmla="*/ 18036 w 1712493"/>
              <a:gd name="connsiteY38" fmla="*/ 101871 h 1444270"/>
              <a:gd name="connsiteX39" fmla="*/ 8905 w 1712493"/>
              <a:gd name="connsiteY39" fmla="*/ 79008 h 1444270"/>
              <a:gd name="connsiteX40" fmla="*/ 8905 w 1712493"/>
              <a:gd name="connsiteY40" fmla="*/ 8905 h 1444270"/>
              <a:gd name="connsiteX41" fmla="*/ 8905 w 1712493"/>
              <a:gd name="connsiteY41" fmla="*/ 813575 h 1444270"/>
              <a:gd name="connsiteX42" fmla="*/ 18036 w 1712493"/>
              <a:gd name="connsiteY42" fmla="*/ 837959 h 1444270"/>
              <a:gd name="connsiteX43" fmla="*/ 18036 w 1712493"/>
              <a:gd name="connsiteY43" fmla="*/ 860821 h 1444270"/>
              <a:gd name="connsiteX44" fmla="*/ 28709 w 1712493"/>
              <a:gd name="connsiteY44" fmla="*/ 883679 h 1444270"/>
              <a:gd name="connsiteX45" fmla="*/ 39383 w 1712493"/>
              <a:gd name="connsiteY45" fmla="*/ 906541 h 1444270"/>
              <a:gd name="connsiteX46" fmla="*/ 50057 w 1712493"/>
              <a:gd name="connsiteY46" fmla="*/ 929399 h 1444270"/>
              <a:gd name="connsiteX47" fmla="*/ 59187 w 1712493"/>
              <a:gd name="connsiteY47" fmla="*/ 952261 h 1444270"/>
              <a:gd name="connsiteX48" fmla="*/ 80535 w 1712493"/>
              <a:gd name="connsiteY48" fmla="*/ 997978 h 1444270"/>
              <a:gd name="connsiteX49" fmla="*/ 100339 w 1712493"/>
              <a:gd name="connsiteY49" fmla="*/ 1020840 h 1444270"/>
              <a:gd name="connsiteX50" fmla="*/ 111013 w 1712493"/>
              <a:gd name="connsiteY50" fmla="*/ 1043698 h 1444270"/>
              <a:gd name="connsiteX51" fmla="*/ 141491 w 1712493"/>
              <a:gd name="connsiteY51" fmla="*/ 1066560 h 1444270"/>
              <a:gd name="connsiteX52" fmla="*/ 162820 w 1712493"/>
              <a:gd name="connsiteY52" fmla="*/ 1090943 h 1444270"/>
              <a:gd name="connsiteX53" fmla="*/ 182643 w 1712493"/>
              <a:gd name="connsiteY53" fmla="*/ 1113801 h 1444270"/>
              <a:gd name="connsiteX54" fmla="*/ 203972 w 1712493"/>
              <a:gd name="connsiteY54" fmla="*/ 1136664 h 1444270"/>
              <a:gd name="connsiteX55" fmla="*/ 245124 w 1712493"/>
              <a:gd name="connsiteY55" fmla="*/ 1159522 h 1444270"/>
              <a:gd name="connsiteX56" fmla="*/ 264928 w 1712493"/>
              <a:gd name="connsiteY56" fmla="*/ 1182384 h 1444270"/>
              <a:gd name="connsiteX57" fmla="*/ 295406 w 1712493"/>
              <a:gd name="connsiteY57" fmla="*/ 1205242 h 1444270"/>
              <a:gd name="connsiteX58" fmla="*/ 336558 w 1712493"/>
              <a:gd name="connsiteY58" fmla="*/ 1228104 h 1444270"/>
              <a:gd name="connsiteX59" fmla="*/ 357887 w 1712493"/>
              <a:gd name="connsiteY59" fmla="*/ 1228104 h 1444270"/>
              <a:gd name="connsiteX60" fmla="*/ 388384 w 1712493"/>
              <a:gd name="connsiteY60" fmla="*/ 1250962 h 1444270"/>
              <a:gd name="connsiteX61" fmla="*/ 418862 w 1712493"/>
              <a:gd name="connsiteY61" fmla="*/ 1273824 h 1444270"/>
              <a:gd name="connsiteX62" fmla="*/ 470668 w 1712493"/>
              <a:gd name="connsiteY62" fmla="*/ 1296683 h 1444270"/>
              <a:gd name="connsiteX63" fmla="*/ 501146 w 1712493"/>
              <a:gd name="connsiteY63" fmla="*/ 1296683 h 1444270"/>
              <a:gd name="connsiteX64" fmla="*/ 533150 w 1712493"/>
              <a:gd name="connsiteY64" fmla="*/ 1319541 h 1444270"/>
              <a:gd name="connsiteX65" fmla="*/ 583451 w 1712493"/>
              <a:gd name="connsiteY65" fmla="*/ 1343928 h 1444270"/>
              <a:gd name="connsiteX66" fmla="*/ 624602 w 1712493"/>
              <a:gd name="connsiteY66" fmla="*/ 1343928 h 1444270"/>
              <a:gd name="connsiteX67" fmla="*/ 655080 w 1712493"/>
              <a:gd name="connsiteY67" fmla="*/ 1366786 h 1444270"/>
              <a:gd name="connsiteX68" fmla="*/ 717561 w 1712493"/>
              <a:gd name="connsiteY68" fmla="*/ 1366786 h 1444270"/>
              <a:gd name="connsiteX69" fmla="*/ 758714 w 1712493"/>
              <a:gd name="connsiteY69" fmla="*/ 1389644 h 1444270"/>
              <a:gd name="connsiteX70" fmla="*/ 830343 w 1712493"/>
              <a:gd name="connsiteY70" fmla="*/ 1389644 h 1444270"/>
              <a:gd name="connsiteX71" fmla="*/ 892824 w 1712493"/>
              <a:gd name="connsiteY71" fmla="*/ 1412506 h 1444270"/>
              <a:gd name="connsiteX72" fmla="*/ 975109 w 1712493"/>
              <a:gd name="connsiteY72" fmla="*/ 1412506 h 1444270"/>
              <a:gd name="connsiteX73" fmla="*/ 1025410 w 1712493"/>
              <a:gd name="connsiteY73" fmla="*/ 1435365 h 1444270"/>
              <a:gd name="connsiteX74" fmla="*/ 1293631 w 1712493"/>
              <a:gd name="connsiteY74" fmla="*/ 1435365 h 1444270"/>
              <a:gd name="connsiteX75" fmla="*/ 1354587 w 1712493"/>
              <a:gd name="connsiteY75" fmla="*/ 1412506 h 1444270"/>
              <a:gd name="connsiteX76" fmla="*/ 1497848 w 1712493"/>
              <a:gd name="connsiteY76" fmla="*/ 1412506 h 1444270"/>
              <a:gd name="connsiteX77" fmla="*/ 1529850 w 1712493"/>
              <a:gd name="connsiteY77" fmla="*/ 1389644 h 1444270"/>
              <a:gd name="connsiteX78" fmla="*/ 1612155 w 1712493"/>
              <a:gd name="connsiteY78" fmla="*/ 1389644 h 1444270"/>
              <a:gd name="connsiteX79" fmla="*/ 1662436 w 1712493"/>
              <a:gd name="connsiteY79" fmla="*/ 1366786 h 1444270"/>
              <a:gd name="connsiteX80" fmla="*/ 1703589 w 1712493"/>
              <a:gd name="connsiteY80" fmla="*/ 1366786 h 1444270"/>
              <a:gd name="connsiteX81" fmla="*/ 1703589 w 1712493"/>
              <a:gd name="connsiteY81" fmla="*/ 630698 h 14442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  <a:cxn ang="55">
                <a:pos x="connsiteX55" y="connsiteY55"/>
              </a:cxn>
              <a:cxn ang="56">
                <a:pos x="connsiteX56" y="connsiteY56"/>
              </a:cxn>
              <a:cxn ang="57">
                <a:pos x="connsiteX57" y="connsiteY57"/>
              </a:cxn>
              <a:cxn ang="58">
                <a:pos x="connsiteX58" y="connsiteY58"/>
              </a:cxn>
              <a:cxn ang="59">
                <a:pos x="connsiteX59" y="connsiteY59"/>
              </a:cxn>
              <a:cxn ang="60">
                <a:pos x="connsiteX60" y="connsiteY60"/>
              </a:cxn>
              <a:cxn ang="61">
                <a:pos x="connsiteX61" y="connsiteY61"/>
              </a:cxn>
              <a:cxn ang="62">
                <a:pos x="connsiteX62" y="connsiteY62"/>
              </a:cxn>
              <a:cxn ang="63">
                <a:pos x="connsiteX63" y="connsiteY63"/>
              </a:cxn>
              <a:cxn ang="64">
                <a:pos x="connsiteX64" y="connsiteY64"/>
              </a:cxn>
              <a:cxn ang="65">
                <a:pos x="connsiteX65" y="connsiteY65"/>
              </a:cxn>
              <a:cxn ang="66">
                <a:pos x="connsiteX66" y="connsiteY66"/>
              </a:cxn>
              <a:cxn ang="67">
                <a:pos x="connsiteX67" y="connsiteY67"/>
              </a:cxn>
              <a:cxn ang="68">
                <a:pos x="connsiteX68" y="connsiteY68"/>
              </a:cxn>
              <a:cxn ang="69">
                <a:pos x="connsiteX69" y="connsiteY69"/>
              </a:cxn>
              <a:cxn ang="70">
                <a:pos x="connsiteX70" y="connsiteY70"/>
              </a:cxn>
              <a:cxn ang="71">
                <a:pos x="connsiteX71" y="connsiteY71"/>
              </a:cxn>
              <a:cxn ang="72">
                <a:pos x="connsiteX72" y="connsiteY72"/>
              </a:cxn>
              <a:cxn ang="73">
                <a:pos x="connsiteX73" y="connsiteY73"/>
              </a:cxn>
              <a:cxn ang="74">
                <a:pos x="connsiteX74" y="connsiteY74"/>
              </a:cxn>
              <a:cxn ang="75">
                <a:pos x="connsiteX75" y="connsiteY75"/>
              </a:cxn>
              <a:cxn ang="76">
                <a:pos x="connsiteX76" y="connsiteY76"/>
              </a:cxn>
              <a:cxn ang="77">
                <a:pos x="connsiteX77" y="connsiteY77"/>
              </a:cxn>
              <a:cxn ang="78">
                <a:pos x="connsiteX78" y="connsiteY78"/>
              </a:cxn>
              <a:cxn ang="79">
                <a:pos x="connsiteX79" y="connsiteY79"/>
              </a:cxn>
              <a:cxn ang="80">
                <a:pos x="connsiteX80" y="connsiteY80"/>
              </a:cxn>
              <a:cxn ang="81">
                <a:pos x="connsiteX81" y="connsiteY81"/>
              </a:cxn>
            </a:cxnLst>
            <a:rect l="l" t="t" r="r" b="b"/>
            <a:pathLst>
              <a:path w="1712493" h="1444270">
                <a:moveTo>
                  <a:pt x="1703589" y="630698"/>
                </a:moveTo>
                <a:lnTo>
                  <a:pt x="1662436" y="630698"/>
                </a:lnTo>
                <a:lnTo>
                  <a:pt x="1612155" y="653556"/>
                </a:lnTo>
                <a:lnTo>
                  <a:pt x="1529850" y="653556"/>
                </a:lnTo>
                <a:lnTo>
                  <a:pt x="1497848" y="676414"/>
                </a:lnTo>
                <a:lnTo>
                  <a:pt x="1354587" y="676414"/>
                </a:lnTo>
                <a:lnTo>
                  <a:pt x="1293631" y="699277"/>
                </a:lnTo>
                <a:lnTo>
                  <a:pt x="1025410" y="699277"/>
                </a:lnTo>
                <a:lnTo>
                  <a:pt x="975109" y="676414"/>
                </a:lnTo>
                <a:lnTo>
                  <a:pt x="892824" y="676414"/>
                </a:lnTo>
                <a:lnTo>
                  <a:pt x="830343" y="653556"/>
                </a:lnTo>
                <a:lnTo>
                  <a:pt x="758714" y="653556"/>
                </a:lnTo>
                <a:lnTo>
                  <a:pt x="717561" y="630698"/>
                </a:lnTo>
                <a:lnTo>
                  <a:pt x="655080" y="630698"/>
                </a:lnTo>
                <a:lnTo>
                  <a:pt x="624602" y="607836"/>
                </a:lnTo>
                <a:lnTo>
                  <a:pt x="583451" y="607836"/>
                </a:lnTo>
                <a:lnTo>
                  <a:pt x="533150" y="584978"/>
                </a:lnTo>
                <a:lnTo>
                  <a:pt x="501146" y="560595"/>
                </a:lnTo>
                <a:lnTo>
                  <a:pt x="470668" y="560595"/>
                </a:lnTo>
                <a:lnTo>
                  <a:pt x="418862" y="537732"/>
                </a:lnTo>
                <a:lnTo>
                  <a:pt x="388384" y="514874"/>
                </a:lnTo>
                <a:lnTo>
                  <a:pt x="357887" y="492012"/>
                </a:lnTo>
                <a:lnTo>
                  <a:pt x="336558" y="492012"/>
                </a:lnTo>
                <a:lnTo>
                  <a:pt x="295406" y="469154"/>
                </a:lnTo>
                <a:lnTo>
                  <a:pt x="264928" y="446292"/>
                </a:lnTo>
                <a:lnTo>
                  <a:pt x="245124" y="423434"/>
                </a:lnTo>
                <a:lnTo>
                  <a:pt x="203972" y="400572"/>
                </a:lnTo>
                <a:lnTo>
                  <a:pt x="182643" y="377713"/>
                </a:lnTo>
                <a:lnTo>
                  <a:pt x="162820" y="354855"/>
                </a:lnTo>
                <a:lnTo>
                  <a:pt x="141491" y="331993"/>
                </a:lnTo>
                <a:lnTo>
                  <a:pt x="111013" y="307610"/>
                </a:lnTo>
                <a:lnTo>
                  <a:pt x="100339" y="284748"/>
                </a:lnTo>
                <a:lnTo>
                  <a:pt x="80535" y="261890"/>
                </a:lnTo>
                <a:lnTo>
                  <a:pt x="59187" y="216169"/>
                </a:lnTo>
                <a:lnTo>
                  <a:pt x="50057" y="193311"/>
                </a:lnTo>
                <a:lnTo>
                  <a:pt x="39383" y="170449"/>
                </a:lnTo>
                <a:lnTo>
                  <a:pt x="28709" y="147591"/>
                </a:lnTo>
                <a:lnTo>
                  <a:pt x="18036" y="124729"/>
                </a:lnTo>
                <a:lnTo>
                  <a:pt x="18036" y="101871"/>
                </a:lnTo>
                <a:lnTo>
                  <a:pt x="8905" y="79008"/>
                </a:lnTo>
                <a:lnTo>
                  <a:pt x="8905" y="8905"/>
                </a:lnTo>
                <a:lnTo>
                  <a:pt x="8905" y="813575"/>
                </a:lnTo>
                <a:lnTo>
                  <a:pt x="18036" y="837959"/>
                </a:lnTo>
                <a:lnTo>
                  <a:pt x="18036" y="860821"/>
                </a:lnTo>
                <a:lnTo>
                  <a:pt x="28709" y="883679"/>
                </a:lnTo>
                <a:lnTo>
                  <a:pt x="39383" y="906541"/>
                </a:lnTo>
                <a:lnTo>
                  <a:pt x="50057" y="929399"/>
                </a:lnTo>
                <a:lnTo>
                  <a:pt x="59187" y="952261"/>
                </a:lnTo>
                <a:lnTo>
                  <a:pt x="80535" y="997978"/>
                </a:lnTo>
                <a:lnTo>
                  <a:pt x="100339" y="1020840"/>
                </a:lnTo>
                <a:lnTo>
                  <a:pt x="111013" y="1043698"/>
                </a:lnTo>
                <a:lnTo>
                  <a:pt x="141491" y="1066560"/>
                </a:lnTo>
                <a:lnTo>
                  <a:pt x="162820" y="1090943"/>
                </a:lnTo>
                <a:lnTo>
                  <a:pt x="182643" y="1113801"/>
                </a:lnTo>
                <a:lnTo>
                  <a:pt x="203972" y="1136664"/>
                </a:lnTo>
                <a:lnTo>
                  <a:pt x="245124" y="1159522"/>
                </a:lnTo>
                <a:lnTo>
                  <a:pt x="264928" y="1182384"/>
                </a:lnTo>
                <a:lnTo>
                  <a:pt x="295406" y="1205242"/>
                </a:lnTo>
                <a:lnTo>
                  <a:pt x="336558" y="1228104"/>
                </a:lnTo>
                <a:lnTo>
                  <a:pt x="357887" y="1228104"/>
                </a:lnTo>
                <a:lnTo>
                  <a:pt x="388384" y="1250962"/>
                </a:lnTo>
                <a:lnTo>
                  <a:pt x="418862" y="1273824"/>
                </a:lnTo>
                <a:lnTo>
                  <a:pt x="470668" y="1296683"/>
                </a:lnTo>
                <a:lnTo>
                  <a:pt x="501146" y="1296683"/>
                </a:lnTo>
                <a:lnTo>
                  <a:pt x="533150" y="1319541"/>
                </a:lnTo>
                <a:lnTo>
                  <a:pt x="583451" y="1343928"/>
                </a:lnTo>
                <a:lnTo>
                  <a:pt x="624602" y="1343928"/>
                </a:lnTo>
                <a:lnTo>
                  <a:pt x="655080" y="1366786"/>
                </a:lnTo>
                <a:lnTo>
                  <a:pt x="717561" y="1366786"/>
                </a:lnTo>
                <a:lnTo>
                  <a:pt x="758714" y="1389644"/>
                </a:lnTo>
                <a:lnTo>
                  <a:pt x="830343" y="1389644"/>
                </a:lnTo>
                <a:lnTo>
                  <a:pt x="892824" y="1412506"/>
                </a:lnTo>
                <a:lnTo>
                  <a:pt x="975109" y="1412506"/>
                </a:lnTo>
                <a:lnTo>
                  <a:pt x="1025410" y="1435365"/>
                </a:lnTo>
                <a:lnTo>
                  <a:pt x="1293631" y="1435365"/>
                </a:lnTo>
                <a:lnTo>
                  <a:pt x="1354587" y="1412506"/>
                </a:lnTo>
                <a:lnTo>
                  <a:pt x="1497848" y="1412506"/>
                </a:lnTo>
                <a:lnTo>
                  <a:pt x="1529850" y="1389644"/>
                </a:lnTo>
                <a:lnTo>
                  <a:pt x="1612155" y="1389644"/>
                </a:lnTo>
                <a:lnTo>
                  <a:pt x="1662436" y="1366786"/>
                </a:lnTo>
                <a:lnTo>
                  <a:pt x="1703589" y="1366786"/>
                </a:lnTo>
                <a:lnTo>
                  <a:pt x="1703589" y="63069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47081" y="1898904"/>
            <a:ext cx="1694688" cy="943355"/>
          </a:xfrm>
          <a:custGeom>
            <a:avLst/>
            <a:gdLst>
              <a:gd name="connsiteX0" fmla="*/ 1694688 w 1694688"/>
              <a:gd name="connsiteY0" fmla="*/ 874775 h 943355"/>
              <a:gd name="connsiteX1" fmla="*/ 1653540 w 1694688"/>
              <a:gd name="connsiteY1" fmla="*/ 874775 h 943355"/>
              <a:gd name="connsiteX2" fmla="*/ 1603248 w 1694688"/>
              <a:gd name="connsiteY2" fmla="*/ 897635 h 943355"/>
              <a:gd name="connsiteX3" fmla="*/ 1520952 w 1694688"/>
              <a:gd name="connsiteY3" fmla="*/ 897635 h 943355"/>
              <a:gd name="connsiteX4" fmla="*/ 1469136 w 1694688"/>
              <a:gd name="connsiteY4" fmla="*/ 920495 h 943355"/>
              <a:gd name="connsiteX5" fmla="*/ 1325880 w 1694688"/>
              <a:gd name="connsiteY5" fmla="*/ 920495 h 943355"/>
              <a:gd name="connsiteX6" fmla="*/ 1284732 w 1694688"/>
              <a:gd name="connsiteY6" fmla="*/ 943355 h 943355"/>
              <a:gd name="connsiteX7" fmla="*/ 1037844 w 1694688"/>
              <a:gd name="connsiteY7" fmla="*/ 943355 h 943355"/>
              <a:gd name="connsiteX8" fmla="*/ 996696 w 1694688"/>
              <a:gd name="connsiteY8" fmla="*/ 920495 h 943355"/>
              <a:gd name="connsiteX9" fmla="*/ 862584 w 1694688"/>
              <a:gd name="connsiteY9" fmla="*/ 920495 h 943355"/>
              <a:gd name="connsiteX10" fmla="*/ 821436 w 1694688"/>
              <a:gd name="connsiteY10" fmla="*/ 897635 h 943355"/>
              <a:gd name="connsiteX11" fmla="*/ 728472 w 1694688"/>
              <a:gd name="connsiteY11" fmla="*/ 897635 h 943355"/>
              <a:gd name="connsiteX12" fmla="*/ 687323 w 1694688"/>
              <a:gd name="connsiteY12" fmla="*/ 874775 h 943355"/>
              <a:gd name="connsiteX13" fmla="*/ 637032 w 1694688"/>
              <a:gd name="connsiteY13" fmla="*/ 874775 h 943355"/>
              <a:gd name="connsiteX14" fmla="*/ 595884 w 1694688"/>
              <a:gd name="connsiteY14" fmla="*/ 851916 h 943355"/>
              <a:gd name="connsiteX15" fmla="*/ 563880 w 1694688"/>
              <a:gd name="connsiteY15" fmla="*/ 851916 h 943355"/>
              <a:gd name="connsiteX16" fmla="*/ 513588 w 1694688"/>
              <a:gd name="connsiteY16" fmla="*/ 829055 h 943355"/>
              <a:gd name="connsiteX17" fmla="*/ 483108 w 1694688"/>
              <a:gd name="connsiteY17" fmla="*/ 804672 h 943355"/>
              <a:gd name="connsiteX18" fmla="*/ 441960 w 1694688"/>
              <a:gd name="connsiteY18" fmla="*/ 781811 h 943355"/>
              <a:gd name="connsiteX19" fmla="*/ 400811 w 1694688"/>
              <a:gd name="connsiteY19" fmla="*/ 781811 h 943355"/>
              <a:gd name="connsiteX20" fmla="*/ 368808 w 1694688"/>
              <a:gd name="connsiteY20" fmla="*/ 758951 h 943355"/>
              <a:gd name="connsiteX21" fmla="*/ 338328 w 1694688"/>
              <a:gd name="connsiteY21" fmla="*/ 736091 h 943355"/>
              <a:gd name="connsiteX22" fmla="*/ 297180 w 1694688"/>
              <a:gd name="connsiteY22" fmla="*/ 713231 h 943355"/>
              <a:gd name="connsiteX23" fmla="*/ 266700 w 1694688"/>
              <a:gd name="connsiteY23" fmla="*/ 690372 h 943355"/>
              <a:gd name="connsiteX24" fmla="*/ 245364 w 1694688"/>
              <a:gd name="connsiteY24" fmla="*/ 667511 h 943355"/>
              <a:gd name="connsiteX25" fmla="*/ 204216 w 1694688"/>
              <a:gd name="connsiteY25" fmla="*/ 644651 h 943355"/>
              <a:gd name="connsiteX26" fmla="*/ 184404 w 1694688"/>
              <a:gd name="connsiteY26" fmla="*/ 621791 h 943355"/>
              <a:gd name="connsiteX27" fmla="*/ 163068 w 1694688"/>
              <a:gd name="connsiteY27" fmla="*/ 598931 h 943355"/>
              <a:gd name="connsiteX28" fmla="*/ 132588 w 1694688"/>
              <a:gd name="connsiteY28" fmla="*/ 576072 h 943355"/>
              <a:gd name="connsiteX29" fmla="*/ 112776 w 1694688"/>
              <a:gd name="connsiteY29" fmla="*/ 551688 h 943355"/>
              <a:gd name="connsiteX30" fmla="*/ 102108 w 1694688"/>
              <a:gd name="connsiteY30" fmla="*/ 528827 h 943355"/>
              <a:gd name="connsiteX31" fmla="*/ 71628 w 1694688"/>
              <a:gd name="connsiteY31" fmla="*/ 505967 h 943355"/>
              <a:gd name="connsiteX32" fmla="*/ 60960 w 1694688"/>
              <a:gd name="connsiteY32" fmla="*/ 483107 h 943355"/>
              <a:gd name="connsiteX33" fmla="*/ 50292 w 1694688"/>
              <a:gd name="connsiteY33" fmla="*/ 460247 h 943355"/>
              <a:gd name="connsiteX34" fmla="*/ 30480 w 1694688"/>
              <a:gd name="connsiteY34" fmla="*/ 414527 h 943355"/>
              <a:gd name="connsiteX35" fmla="*/ 19811 w 1694688"/>
              <a:gd name="connsiteY35" fmla="*/ 391667 h 943355"/>
              <a:gd name="connsiteX36" fmla="*/ 9144 w 1694688"/>
              <a:gd name="connsiteY36" fmla="*/ 368807 h 943355"/>
              <a:gd name="connsiteX37" fmla="*/ 9144 w 1694688"/>
              <a:gd name="connsiteY37" fmla="*/ 345947 h 943355"/>
              <a:gd name="connsiteX38" fmla="*/ 0 w 1694688"/>
              <a:gd name="connsiteY38" fmla="*/ 323088 h 943355"/>
              <a:gd name="connsiteX39" fmla="*/ 0 w 1694688"/>
              <a:gd name="connsiteY39" fmla="*/ 207263 h 943355"/>
              <a:gd name="connsiteX40" fmla="*/ 9144 w 1694688"/>
              <a:gd name="connsiteY40" fmla="*/ 184403 h 943355"/>
              <a:gd name="connsiteX41" fmla="*/ 9144 w 1694688"/>
              <a:gd name="connsiteY41" fmla="*/ 161544 h 943355"/>
              <a:gd name="connsiteX42" fmla="*/ 19811 w 1694688"/>
              <a:gd name="connsiteY42" fmla="*/ 138683 h 943355"/>
              <a:gd name="connsiteX43" fmla="*/ 30480 w 1694688"/>
              <a:gd name="connsiteY43" fmla="*/ 92963 h 943355"/>
              <a:gd name="connsiteX44" fmla="*/ 41148 w 1694688"/>
              <a:gd name="connsiteY44" fmla="*/ 70103 h 943355"/>
              <a:gd name="connsiteX45" fmla="*/ 50292 w 1694688"/>
              <a:gd name="connsiteY45" fmla="*/ 47244 h 943355"/>
              <a:gd name="connsiteX46" fmla="*/ 71628 w 1694688"/>
              <a:gd name="connsiteY46" fmla="*/ 22860 h 943355"/>
              <a:gd name="connsiteX47" fmla="*/ 91440 w 1694688"/>
              <a:gd name="connsiteY47" fmla="*/ 0 h 943355"/>
              <a:gd name="connsiteX48" fmla="*/ 1161288 w 1694688"/>
              <a:gd name="connsiteY48" fmla="*/ 252983 h 943355"/>
              <a:gd name="connsiteX49" fmla="*/ 1694688 w 1694688"/>
              <a:gd name="connsiteY49" fmla="*/ 874775 h 9433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1694688" h="943355">
                <a:moveTo>
                  <a:pt x="1694688" y="874775"/>
                </a:moveTo>
                <a:lnTo>
                  <a:pt x="1653540" y="874775"/>
                </a:lnTo>
                <a:lnTo>
                  <a:pt x="1603248" y="897635"/>
                </a:lnTo>
                <a:lnTo>
                  <a:pt x="1520952" y="897635"/>
                </a:lnTo>
                <a:lnTo>
                  <a:pt x="1469136" y="920495"/>
                </a:lnTo>
                <a:lnTo>
                  <a:pt x="1325880" y="920495"/>
                </a:lnTo>
                <a:lnTo>
                  <a:pt x="1284732" y="943355"/>
                </a:lnTo>
                <a:lnTo>
                  <a:pt x="1037844" y="943355"/>
                </a:lnTo>
                <a:lnTo>
                  <a:pt x="996696" y="920495"/>
                </a:lnTo>
                <a:lnTo>
                  <a:pt x="862584" y="920495"/>
                </a:lnTo>
                <a:lnTo>
                  <a:pt x="821436" y="897635"/>
                </a:lnTo>
                <a:lnTo>
                  <a:pt x="728472" y="897635"/>
                </a:lnTo>
                <a:lnTo>
                  <a:pt x="687323" y="874775"/>
                </a:lnTo>
                <a:lnTo>
                  <a:pt x="637032" y="874775"/>
                </a:lnTo>
                <a:lnTo>
                  <a:pt x="595884" y="851916"/>
                </a:lnTo>
                <a:lnTo>
                  <a:pt x="563880" y="851916"/>
                </a:lnTo>
                <a:lnTo>
                  <a:pt x="513588" y="829055"/>
                </a:lnTo>
                <a:lnTo>
                  <a:pt x="483108" y="804672"/>
                </a:lnTo>
                <a:lnTo>
                  <a:pt x="441960" y="781811"/>
                </a:lnTo>
                <a:lnTo>
                  <a:pt x="400811" y="781811"/>
                </a:lnTo>
                <a:lnTo>
                  <a:pt x="368808" y="758951"/>
                </a:lnTo>
                <a:lnTo>
                  <a:pt x="338328" y="736091"/>
                </a:lnTo>
                <a:lnTo>
                  <a:pt x="297180" y="713231"/>
                </a:lnTo>
                <a:lnTo>
                  <a:pt x="266700" y="690372"/>
                </a:lnTo>
                <a:lnTo>
                  <a:pt x="245364" y="667511"/>
                </a:lnTo>
                <a:lnTo>
                  <a:pt x="204216" y="644651"/>
                </a:lnTo>
                <a:lnTo>
                  <a:pt x="184404" y="621791"/>
                </a:lnTo>
                <a:lnTo>
                  <a:pt x="163068" y="598931"/>
                </a:lnTo>
                <a:lnTo>
                  <a:pt x="132588" y="576072"/>
                </a:lnTo>
                <a:lnTo>
                  <a:pt x="112776" y="551688"/>
                </a:lnTo>
                <a:lnTo>
                  <a:pt x="102108" y="528827"/>
                </a:lnTo>
                <a:lnTo>
                  <a:pt x="71628" y="505967"/>
                </a:lnTo>
                <a:lnTo>
                  <a:pt x="60960" y="483107"/>
                </a:lnTo>
                <a:lnTo>
                  <a:pt x="50292" y="460247"/>
                </a:lnTo>
                <a:lnTo>
                  <a:pt x="30480" y="414527"/>
                </a:lnTo>
                <a:lnTo>
                  <a:pt x="19811" y="391667"/>
                </a:lnTo>
                <a:lnTo>
                  <a:pt x="9144" y="368807"/>
                </a:lnTo>
                <a:lnTo>
                  <a:pt x="9144" y="345947"/>
                </a:lnTo>
                <a:lnTo>
                  <a:pt x="0" y="323088"/>
                </a:lnTo>
                <a:lnTo>
                  <a:pt x="0" y="207263"/>
                </a:lnTo>
                <a:lnTo>
                  <a:pt x="9144" y="184403"/>
                </a:lnTo>
                <a:lnTo>
                  <a:pt x="9144" y="161544"/>
                </a:lnTo>
                <a:lnTo>
                  <a:pt x="19811" y="138683"/>
                </a:lnTo>
                <a:lnTo>
                  <a:pt x="30480" y="92963"/>
                </a:lnTo>
                <a:lnTo>
                  <a:pt x="41148" y="70103"/>
                </a:lnTo>
                <a:lnTo>
                  <a:pt x="50292" y="47244"/>
                </a:lnTo>
                <a:lnTo>
                  <a:pt x="71628" y="22860"/>
                </a:lnTo>
                <a:lnTo>
                  <a:pt x="91440" y="0"/>
                </a:lnTo>
                <a:lnTo>
                  <a:pt x="1161288" y="252983"/>
                </a:lnTo>
                <a:lnTo>
                  <a:pt x="1694688" y="874775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8178" y="1889993"/>
            <a:ext cx="1712493" cy="961162"/>
          </a:xfrm>
          <a:custGeom>
            <a:avLst/>
            <a:gdLst>
              <a:gd name="connsiteX0" fmla="*/ 1703589 w 1712493"/>
              <a:gd name="connsiteY0" fmla="*/ 883679 h 961162"/>
              <a:gd name="connsiteX1" fmla="*/ 1662436 w 1712493"/>
              <a:gd name="connsiteY1" fmla="*/ 883679 h 961162"/>
              <a:gd name="connsiteX2" fmla="*/ 1612155 w 1712493"/>
              <a:gd name="connsiteY2" fmla="*/ 906537 h 961162"/>
              <a:gd name="connsiteX3" fmla="*/ 1529850 w 1712493"/>
              <a:gd name="connsiteY3" fmla="*/ 906537 h 961162"/>
              <a:gd name="connsiteX4" fmla="*/ 1478043 w 1712493"/>
              <a:gd name="connsiteY4" fmla="*/ 929395 h 961162"/>
              <a:gd name="connsiteX5" fmla="*/ 1334784 w 1712493"/>
              <a:gd name="connsiteY5" fmla="*/ 929395 h 961162"/>
              <a:gd name="connsiteX6" fmla="*/ 1293631 w 1712493"/>
              <a:gd name="connsiteY6" fmla="*/ 952257 h 961162"/>
              <a:gd name="connsiteX7" fmla="*/ 1046739 w 1712493"/>
              <a:gd name="connsiteY7" fmla="*/ 952257 h 961162"/>
              <a:gd name="connsiteX8" fmla="*/ 1005587 w 1712493"/>
              <a:gd name="connsiteY8" fmla="*/ 929395 h 961162"/>
              <a:gd name="connsiteX9" fmla="*/ 871477 w 1712493"/>
              <a:gd name="connsiteY9" fmla="*/ 929395 h 961162"/>
              <a:gd name="connsiteX10" fmla="*/ 830343 w 1712493"/>
              <a:gd name="connsiteY10" fmla="*/ 906537 h 961162"/>
              <a:gd name="connsiteX11" fmla="*/ 737365 w 1712493"/>
              <a:gd name="connsiteY11" fmla="*/ 906537 h 961162"/>
              <a:gd name="connsiteX12" fmla="*/ 696232 w 1712493"/>
              <a:gd name="connsiteY12" fmla="*/ 883679 h 961162"/>
              <a:gd name="connsiteX13" fmla="*/ 645931 w 1712493"/>
              <a:gd name="connsiteY13" fmla="*/ 883679 h 961162"/>
              <a:gd name="connsiteX14" fmla="*/ 604780 w 1712493"/>
              <a:gd name="connsiteY14" fmla="*/ 860817 h 961162"/>
              <a:gd name="connsiteX15" fmla="*/ 572777 w 1712493"/>
              <a:gd name="connsiteY15" fmla="*/ 860817 h 961162"/>
              <a:gd name="connsiteX16" fmla="*/ 522495 w 1712493"/>
              <a:gd name="connsiteY16" fmla="*/ 837958 h 961162"/>
              <a:gd name="connsiteX17" fmla="*/ 492017 w 1712493"/>
              <a:gd name="connsiteY17" fmla="*/ 813575 h 961162"/>
              <a:gd name="connsiteX18" fmla="*/ 450865 w 1712493"/>
              <a:gd name="connsiteY18" fmla="*/ 790713 h 961162"/>
              <a:gd name="connsiteX19" fmla="*/ 409712 w 1712493"/>
              <a:gd name="connsiteY19" fmla="*/ 790713 h 961162"/>
              <a:gd name="connsiteX20" fmla="*/ 377710 w 1712493"/>
              <a:gd name="connsiteY20" fmla="*/ 767855 h 961162"/>
              <a:gd name="connsiteX21" fmla="*/ 347232 w 1712493"/>
              <a:gd name="connsiteY21" fmla="*/ 744993 h 961162"/>
              <a:gd name="connsiteX22" fmla="*/ 306080 w 1712493"/>
              <a:gd name="connsiteY22" fmla="*/ 722134 h 961162"/>
              <a:gd name="connsiteX23" fmla="*/ 275602 w 1712493"/>
              <a:gd name="connsiteY23" fmla="*/ 699272 h 961162"/>
              <a:gd name="connsiteX24" fmla="*/ 254273 w 1712493"/>
              <a:gd name="connsiteY24" fmla="*/ 676414 h 961162"/>
              <a:gd name="connsiteX25" fmla="*/ 213121 w 1712493"/>
              <a:gd name="connsiteY25" fmla="*/ 653552 h 961162"/>
              <a:gd name="connsiteX26" fmla="*/ 193298 w 1712493"/>
              <a:gd name="connsiteY26" fmla="*/ 630694 h 961162"/>
              <a:gd name="connsiteX27" fmla="*/ 171969 w 1712493"/>
              <a:gd name="connsiteY27" fmla="*/ 607836 h 961162"/>
              <a:gd name="connsiteX28" fmla="*/ 141491 w 1712493"/>
              <a:gd name="connsiteY28" fmla="*/ 584974 h 961162"/>
              <a:gd name="connsiteX29" fmla="*/ 121668 w 1712493"/>
              <a:gd name="connsiteY29" fmla="*/ 560590 h 961162"/>
              <a:gd name="connsiteX30" fmla="*/ 111013 w 1712493"/>
              <a:gd name="connsiteY30" fmla="*/ 537728 h 961162"/>
              <a:gd name="connsiteX31" fmla="*/ 80535 w 1712493"/>
              <a:gd name="connsiteY31" fmla="*/ 514870 h 961162"/>
              <a:gd name="connsiteX32" fmla="*/ 69861 w 1712493"/>
              <a:gd name="connsiteY32" fmla="*/ 492012 h 961162"/>
              <a:gd name="connsiteX33" fmla="*/ 59187 w 1712493"/>
              <a:gd name="connsiteY33" fmla="*/ 469150 h 961162"/>
              <a:gd name="connsiteX34" fmla="*/ 39383 w 1712493"/>
              <a:gd name="connsiteY34" fmla="*/ 423429 h 961162"/>
              <a:gd name="connsiteX35" fmla="*/ 28709 w 1712493"/>
              <a:gd name="connsiteY35" fmla="*/ 400571 h 961162"/>
              <a:gd name="connsiteX36" fmla="*/ 18036 w 1712493"/>
              <a:gd name="connsiteY36" fmla="*/ 377709 h 961162"/>
              <a:gd name="connsiteX37" fmla="*/ 18036 w 1712493"/>
              <a:gd name="connsiteY37" fmla="*/ 354851 h 961162"/>
              <a:gd name="connsiteX38" fmla="*/ 8905 w 1712493"/>
              <a:gd name="connsiteY38" fmla="*/ 331989 h 961162"/>
              <a:gd name="connsiteX39" fmla="*/ 8905 w 1712493"/>
              <a:gd name="connsiteY39" fmla="*/ 216169 h 961162"/>
              <a:gd name="connsiteX40" fmla="*/ 18036 w 1712493"/>
              <a:gd name="connsiteY40" fmla="*/ 193307 h 961162"/>
              <a:gd name="connsiteX41" fmla="*/ 18036 w 1712493"/>
              <a:gd name="connsiteY41" fmla="*/ 170449 h 961162"/>
              <a:gd name="connsiteX42" fmla="*/ 28709 w 1712493"/>
              <a:gd name="connsiteY42" fmla="*/ 147587 h 961162"/>
              <a:gd name="connsiteX43" fmla="*/ 39383 w 1712493"/>
              <a:gd name="connsiteY43" fmla="*/ 101866 h 961162"/>
              <a:gd name="connsiteX44" fmla="*/ 50057 w 1712493"/>
              <a:gd name="connsiteY44" fmla="*/ 79008 h 961162"/>
              <a:gd name="connsiteX45" fmla="*/ 59187 w 1712493"/>
              <a:gd name="connsiteY45" fmla="*/ 56146 h 961162"/>
              <a:gd name="connsiteX46" fmla="*/ 80535 w 1712493"/>
              <a:gd name="connsiteY46" fmla="*/ 31763 h 961162"/>
              <a:gd name="connsiteX47" fmla="*/ 100339 w 1712493"/>
              <a:gd name="connsiteY47" fmla="*/ 8905 h 961162"/>
              <a:gd name="connsiteX48" fmla="*/ 1170195 w 1712493"/>
              <a:gd name="connsiteY48" fmla="*/ 261885 h 961162"/>
              <a:gd name="connsiteX49" fmla="*/ 1703589 w 1712493"/>
              <a:gd name="connsiteY49" fmla="*/ 883679 h 9611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1712493" h="961162">
                <a:moveTo>
                  <a:pt x="1703589" y="883679"/>
                </a:moveTo>
                <a:lnTo>
                  <a:pt x="1662436" y="883679"/>
                </a:lnTo>
                <a:lnTo>
                  <a:pt x="1612155" y="906537"/>
                </a:lnTo>
                <a:lnTo>
                  <a:pt x="1529850" y="906537"/>
                </a:lnTo>
                <a:lnTo>
                  <a:pt x="1478043" y="929395"/>
                </a:lnTo>
                <a:lnTo>
                  <a:pt x="1334784" y="929395"/>
                </a:lnTo>
                <a:lnTo>
                  <a:pt x="1293631" y="952257"/>
                </a:lnTo>
                <a:lnTo>
                  <a:pt x="1046739" y="952257"/>
                </a:lnTo>
                <a:lnTo>
                  <a:pt x="1005587" y="929395"/>
                </a:lnTo>
                <a:lnTo>
                  <a:pt x="871477" y="929395"/>
                </a:lnTo>
                <a:lnTo>
                  <a:pt x="830343" y="906537"/>
                </a:lnTo>
                <a:lnTo>
                  <a:pt x="737365" y="906537"/>
                </a:lnTo>
                <a:lnTo>
                  <a:pt x="696232" y="883679"/>
                </a:lnTo>
                <a:lnTo>
                  <a:pt x="645931" y="883679"/>
                </a:lnTo>
                <a:lnTo>
                  <a:pt x="604780" y="860817"/>
                </a:lnTo>
                <a:lnTo>
                  <a:pt x="572777" y="860817"/>
                </a:lnTo>
                <a:lnTo>
                  <a:pt x="522495" y="837958"/>
                </a:lnTo>
                <a:lnTo>
                  <a:pt x="492017" y="813575"/>
                </a:lnTo>
                <a:lnTo>
                  <a:pt x="450865" y="790713"/>
                </a:lnTo>
                <a:lnTo>
                  <a:pt x="409712" y="790713"/>
                </a:lnTo>
                <a:lnTo>
                  <a:pt x="377710" y="767855"/>
                </a:lnTo>
                <a:lnTo>
                  <a:pt x="347232" y="744993"/>
                </a:lnTo>
                <a:lnTo>
                  <a:pt x="306080" y="722134"/>
                </a:lnTo>
                <a:lnTo>
                  <a:pt x="275602" y="699272"/>
                </a:lnTo>
                <a:lnTo>
                  <a:pt x="254273" y="676414"/>
                </a:lnTo>
                <a:lnTo>
                  <a:pt x="213121" y="653552"/>
                </a:lnTo>
                <a:lnTo>
                  <a:pt x="193298" y="630694"/>
                </a:lnTo>
                <a:lnTo>
                  <a:pt x="171969" y="607836"/>
                </a:lnTo>
                <a:lnTo>
                  <a:pt x="141491" y="584974"/>
                </a:lnTo>
                <a:lnTo>
                  <a:pt x="121668" y="560590"/>
                </a:lnTo>
                <a:lnTo>
                  <a:pt x="111013" y="537728"/>
                </a:lnTo>
                <a:lnTo>
                  <a:pt x="80535" y="514870"/>
                </a:lnTo>
                <a:lnTo>
                  <a:pt x="69861" y="492012"/>
                </a:lnTo>
                <a:lnTo>
                  <a:pt x="59187" y="469150"/>
                </a:lnTo>
                <a:lnTo>
                  <a:pt x="39383" y="423429"/>
                </a:lnTo>
                <a:lnTo>
                  <a:pt x="28709" y="400571"/>
                </a:lnTo>
                <a:lnTo>
                  <a:pt x="18036" y="377709"/>
                </a:lnTo>
                <a:lnTo>
                  <a:pt x="18036" y="354851"/>
                </a:lnTo>
                <a:lnTo>
                  <a:pt x="8905" y="331989"/>
                </a:lnTo>
                <a:lnTo>
                  <a:pt x="8905" y="216169"/>
                </a:lnTo>
                <a:lnTo>
                  <a:pt x="18036" y="193307"/>
                </a:lnTo>
                <a:lnTo>
                  <a:pt x="18036" y="170449"/>
                </a:lnTo>
                <a:lnTo>
                  <a:pt x="28709" y="147587"/>
                </a:lnTo>
                <a:lnTo>
                  <a:pt x="39383" y="101866"/>
                </a:lnTo>
                <a:lnTo>
                  <a:pt x="50057" y="79008"/>
                </a:lnTo>
                <a:lnTo>
                  <a:pt x="59187" y="56146"/>
                </a:lnTo>
                <a:lnTo>
                  <a:pt x="80535" y="31763"/>
                </a:lnTo>
                <a:lnTo>
                  <a:pt x="100339" y="8905"/>
                </a:lnTo>
                <a:lnTo>
                  <a:pt x="1170195" y="261885"/>
                </a:lnTo>
                <a:lnTo>
                  <a:pt x="1703589" y="88367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039478" y="3959579"/>
            <a:ext cx="2793003" cy="1927360"/>
          </a:xfrm>
          <a:custGeom>
            <a:avLst/>
            <a:gdLst>
              <a:gd name="connsiteX0" fmla="*/ 8905 w 2793003"/>
              <a:gd name="connsiteY0" fmla="*/ 8905 h 1927360"/>
              <a:gd name="connsiteX1" fmla="*/ 2784099 w 2793003"/>
              <a:gd name="connsiteY1" fmla="*/ 8905 h 1927360"/>
              <a:gd name="connsiteX2" fmla="*/ 2784099 w 2793003"/>
              <a:gd name="connsiteY2" fmla="*/ 1918455 h 1927360"/>
              <a:gd name="connsiteX3" fmla="*/ 8905 w 2793003"/>
              <a:gd name="connsiteY3" fmla="*/ 1918455 h 1927360"/>
              <a:gd name="connsiteX4" fmla="*/ 8905 w 2793003"/>
              <a:gd name="connsiteY4" fmla="*/ 8905 h 19273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793003" h="1927360">
                <a:moveTo>
                  <a:pt x="8905" y="8905"/>
                </a:moveTo>
                <a:lnTo>
                  <a:pt x="2784099" y="8905"/>
                </a:lnTo>
                <a:lnTo>
                  <a:pt x="2784099" y="1918455"/>
                </a:lnTo>
                <a:lnTo>
                  <a:pt x="8905" y="1918455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6414" y="4107179"/>
            <a:ext cx="60959" cy="138684"/>
          </a:xfrm>
          <a:custGeom>
            <a:avLst/>
            <a:gdLst>
              <a:gd name="connsiteX0" fmla="*/ 0 w 60959"/>
              <a:gd name="connsiteY0" fmla="*/ 0 h 138684"/>
              <a:gd name="connsiteX1" fmla="*/ 0 w 60959"/>
              <a:gd name="connsiteY1" fmla="*/ 138684 h 138684"/>
              <a:gd name="connsiteX2" fmla="*/ 60959 w 60959"/>
              <a:gd name="connsiteY2" fmla="*/ 138684 h 138684"/>
              <a:gd name="connsiteX3" fmla="*/ 60959 w 60959"/>
              <a:gd name="connsiteY3" fmla="*/ 0 h 138684"/>
              <a:gd name="connsiteX4" fmla="*/ 0 w 60959"/>
              <a:gd name="connsiteY4" fmla="*/ 0 h 1386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0959" h="138684">
                <a:moveTo>
                  <a:pt x="0" y="0"/>
                </a:moveTo>
                <a:lnTo>
                  <a:pt x="0" y="138684"/>
                </a:lnTo>
                <a:lnTo>
                  <a:pt x="60959" y="138684"/>
                </a:lnTo>
                <a:lnTo>
                  <a:pt x="60959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27504" y="4098261"/>
            <a:ext cx="78766" cy="156509"/>
          </a:xfrm>
          <a:custGeom>
            <a:avLst/>
            <a:gdLst>
              <a:gd name="connsiteX0" fmla="*/ 8905 w 78766"/>
              <a:gd name="connsiteY0" fmla="*/ 8905 h 156509"/>
              <a:gd name="connsiteX1" fmla="*/ 69861 w 78766"/>
              <a:gd name="connsiteY1" fmla="*/ 8905 h 156509"/>
              <a:gd name="connsiteX2" fmla="*/ 69861 w 78766"/>
              <a:gd name="connsiteY2" fmla="*/ 147604 h 156509"/>
              <a:gd name="connsiteX3" fmla="*/ 8905 w 78766"/>
              <a:gd name="connsiteY3" fmla="*/ 147604 h 156509"/>
              <a:gd name="connsiteX4" fmla="*/ 8905 w 78766"/>
              <a:gd name="connsiteY4" fmla="*/ 8905 h 1565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66" h="156509">
                <a:moveTo>
                  <a:pt x="8905" y="8905"/>
                </a:moveTo>
                <a:lnTo>
                  <a:pt x="69861" y="8905"/>
                </a:lnTo>
                <a:lnTo>
                  <a:pt x="69861" y="147604"/>
                </a:lnTo>
                <a:lnTo>
                  <a:pt x="8905" y="147604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6414" y="4474464"/>
            <a:ext cx="60959" cy="138684"/>
          </a:xfrm>
          <a:custGeom>
            <a:avLst/>
            <a:gdLst>
              <a:gd name="connsiteX0" fmla="*/ 0 w 60959"/>
              <a:gd name="connsiteY0" fmla="*/ 0 h 138684"/>
              <a:gd name="connsiteX1" fmla="*/ 0 w 60959"/>
              <a:gd name="connsiteY1" fmla="*/ 138683 h 138684"/>
              <a:gd name="connsiteX2" fmla="*/ 60959 w 60959"/>
              <a:gd name="connsiteY2" fmla="*/ 138683 h 138684"/>
              <a:gd name="connsiteX3" fmla="*/ 60959 w 60959"/>
              <a:gd name="connsiteY3" fmla="*/ 0 h 138684"/>
              <a:gd name="connsiteX4" fmla="*/ 0 w 60959"/>
              <a:gd name="connsiteY4" fmla="*/ 0 h 1386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0959" h="138684">
                <a:moveTo>
                  <a:pt x="0" y="0"/>
                </a:moveTo>
                <a:lnTo>
                  <a:pt x="0" y="138683"/>
                </a:lnTo>
                <a:lnTo>
                  <a:pt x="60959" y="138683"/>
                </a:lnTo>
                <a:lnTo>
                  <a:pt x="60959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27504" y="4465540"/>
            <a:ext cx="78766" cy="156518"/>
          </a:xfrm>
          <a:custGeom>
            <a:avLst/>
            <a:gdLst>
              <a:gd name="connsiteX0" fmla="*/ 8905 w 78766"/>
              <a:gd name="connsiteY0" fmla="*/ 8905 h 156518"/>
              <a:gd name="connsiteX1" fmla="*/ 69861 w 78766"/>
              <a:gd name="connsiteY1" fmla="*/ 8905 h 156518"/>
              <a:gd name="connsiteX2" fmla="*/ 69861 w 78766"/>
              <a:gd name="connsiteY2" fmla="*/ 147612 h 156518"/>
              <a:gd name="connsiteX3" fmla="*/ 8905 w 78766"/>
              <a:gd name="connsiteY3" fmla="*/ 147612 h 156518"/>
              <a:gd name="connsiteX4" fmla="*/ 8905 w 78766"/>
              <a:gd name="connsiteY4" fmla="*/ 8905 h 1565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66" h="156518">
                <a:moveTo>
                  <a:pt x="8905" y="8905"/>
                </a:moveTo>
                <a:lnTo>
                  <a:pt x="69861" y="8905"/>
                </a:lnTo>
                <a:lnTo>
                  <a:pt x="69861" y="147612"/>
                </a:lnTo>
                <a:lnTo>
                  <a:pt x="8905" y="147612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6414" y="4843271"/>
            <a:ext cx="60959" cy="137160"/>
          </a:xfrm>
          <a:custGeom>
            <a:avLst/>
            <a:gdLst>
              <a:gd name="connsiteX0" fmla="*/ 0 w 60959"/>
              <a:gd name="connsiteY0" fmla="*/ 0 h 137160"/>
              <a:gd name="connsiteX1" fmla="*/ 0 w 60959"/>
              <a:gd name="connsiteY1" fmla="*/ 137160 h 137160"/>
              <a:gd name="connsiteX2" fmla="*/ 60959 w 60959"/>
              <a:gd name="connsiteY2" fmla="*/ 137160 h 137160"/>
              <a:gd name="connsiteX3" fmla="*/ 60959 w 60959"/>
              <a:gd name="connsiteY3" fmla="*/ 0 h 137160"/>
              <a:gd name="connsiteX4" fmla="*/ 0 w 60959"/>
              <a:gd name="connsiteY4" fmla="*/ 0 h 1371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0959" h="137160">
                <a:moveTo>
                  <a:pt x="0" y="0"/>
                </a:moveTo>
                <a:lnTo>
                  <a:pt x="0" y="137160"/>
                </a:lnTo>
                <a:lnTo>
                  <a:pt x="60959" y="137160"/>
                </a:lnTo>
                <a:lnTo>
                  <a:pt x="60959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27504" y="4834344"/>
            <a:ext cx="78766" cy="154958"/>
          </a:xfrm>
          <a:custGeom>
            <a:avLst/>
            <a:gdLst>
              <a:gd name="connsiteX0" fmla="*/ 8905 w 78766"/>
              <a:gd name="connsiteY0" fmla="*/ 8905 h 154958"/>
              <a:gd name="connsiteX1" fmla="*/ 69861 w 78766"/>
              <a:gd name="connsiteY1" fmla="*/ 8905 h 154958"/>
              <a:gd name="connsiteX2" fmla="*/ 69861 w 78766"/>
              <a:gd name="connsiteY2" fmla="*/ 146053 h 154958"/>
              <a:gd name="connsiteX3" fmla="*/ 8905 w 78766"/>
              <a:gd name="connsiteY3" fmla="*/ 146053 h 154958"/>
              <a:gd name="connsiteX4" fmla="*/ 8905 w 78766"/>
              <a:gd name="connsiteY4" fmla="*/ 8905 h 1549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66" h="154958">
                <a:moveTo>
                  <a:pt x="8905" y="8905"/>
                </a:moveTo>
                <a:lnTo>
                  <a:pt x="69861" y="8905"/>
                </a:lnTo>
                <a:lnTo>
                  <a:pt x="69861" y="146053"/>
                </a:lnTo>
                <a:lnTo>
                  <a:pt x="8905" y="146053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6414" y="5233415"/>
            <a:ext cx="60959" cy="138684"/>
          </a:xfrm>
          <a:custGeom>
            <a:avLst/>
            <a:gdLst>
              <a:gd name="connsiteX0" fmla="*/ 0 w 60959"/>
              <a:gd name="connsiteY0" fmla="*/ 0 h 138684"/>
              <a:gd name="connsiteX1" fmla="*/ 0 w 60959"/>
              <a:gd name="connsiteY1" fmla="*/ 138684 h 138684"/>
              <a:gd name="connsiteX2" fmla="*/ 60959 w 60959"/>
              <a:gd name="connsiteY2" fmla="*/ 138684 h 138684"/>
              <a:gd name="connsiteX3" fmla="*/ 60959 w 60959"/>
              <a:gd name="connsiteY3" fmla="*/ 0 h 138684"/>
              <a:gd name="connsiteX4" fmla="*/ 0 w 60959"/>
              <a:gd name="connsiteY4" fmla="*/ 0 h 1386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0959" h="138684">
                <a:moveTo>
                  <a:pt x="0" y="0"/>
                </a:moveTo>
                <a:lnTo>
                  <a:pt x="0" y="138684"/>
                </a:lnTo>
                <a:lnTo>
                  <a:pt x="60959" y="138684"/>
                </a:lnTo>
                <a:lnTo>
                  <a:pt x="60959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27504" y="5224511"/>
            <a:ext cx="78766" cy="156475"/>
          </a:xfrm>
          <a:custGeom>
            <a:avLst/>
            <a:gdLst>
              <a:gd name="connsiteX0" fmla="*/ 8905 w 78766"/>
              <a:gd name="connsiteY0" fmla="*/ 8905 h 156475"/>
              <a:gd name="connsiteX1" fmla="*/ 69861 w 78766"/>
              <a:gd name="connsiteY1" fmla="*/ 8905 h 156475"/>
              <a:gd name="connsiteX2" fmla="*/ 69861 w 78766"/>
              <a:gd name="connsiteY2" fmla="*/ 147570 h 156475"/>
              <a:gd name="connsiteX3" fmla="*/ 8905 w 78766"/>
              <a:gd name="connsiteY3" fmla="*/ 147570 h 156475"/>
              <a:gd name="connsiteX4" fmla="*/ 8905 w 78766"/>
              <a:gd name="connsiteY4" fmla="*/ 8905 h 1564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66" h="156475">
                <a:moveTo>
                  <a:pt x="8905" y="8905"/>
                </a:moveTo>
                <a:lnTo>
                  <a:pt x="69861" y="8905"/>
                </a:lnTo>
                <a:lnTo>
                  <a:pt x="69861" y="147570"/>
                </a:lnTo>
                <a:lnTo>
                  <a:pt x="8905" y="147570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36414" y="5602223"/>
            <a:ext cx="60959" cy="137160"/>
          </a:xfrm>
          <a:custGeom>
            <a:avLst/>
            <a:gdLst>
              <a:gd name="connsiteX0" fmla="*/ 0 w 60959"/>
              <a:gd name="connsiteY0" fmla="*/ 0 h 137160"/>
              <a:gd name="connsiteX1" fmla="*/ 0 w 60959"/>
              <a:gd name="connsiteY1" fmla="*/ 137160 h 137160"/>
              <a:gd name="connsiteX2" fmla="*/ 60959 w 60959"/>
              <a:gd name="connsiteY2" fmla="*/ 137160 h 137160"/>
              <a:gd name="connsiteX3" fmla="*/ 60959 w 60959"/>
              <a:gd name="connsiteY3" fmla="*/ 0 h 137160"/>
              <a:gd name="connsiteX4" fmla="*/ 0 w 60959"/>
              <a:gd name="connsiteY4" fmla="*/ 0 h 1371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0959" h="137160">
                <a:moveTo>
                  <a:pt x="0" y="0"/>
                </a:moveTo>
                <a:lnTo>
                  <a:pt x="0" y="137160"/>
                </a:lnTo>
                <a:lnTo>
                  <a:pt x="60959" y="137160"/>
                </a:lnTo>
                <a:lnTo>
                  <a:pt x="60959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27504" y="5593315"/>
            <a:ext cx="78766" cy="154959"/>
          </a:xfrm>
          <a:custGeom>
            <a:avLst/>
            <a:gdLst>
              <a:gd name="connsiteX0" fmla="*/ 8905 w 78766"/>
              <a:gd name="connsiteY0" fmla="*/ 8905 h 154959"/>
              <a:gd name="connsiteX1" fmla="*/ 69861 w 78766"/>
              <a:gd name="connsiteY1" fmla="*/ 8905 h 154959"/>
              <a:gd name="connsiteX2" fmla="*/ 69861 w 78766"/>
              <a:gd name="connsiteY2" fmla="*/ 146053 h 154959"/>
              <a:gd name="connsiteX3" fmla="*/ 8905 w 78766"/>
              <a:gd name="connsiteY3" fmla="*/ 146053 h 154959"/>
              <a:gd name="connsiteX4" fmla="*/ 8905 w 78766"/>
              <a:gd name="connsiteY4" fmla="*/ 8905 h 1549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66" h="154959">
                <a:moveTo>
                  <a:pt x="8905" y="8905"/>
                </a:moveTo>
                <a:lnTo>
                  <a:pt x="69861" y="8905"/>
                </a:lnTo>
                <a:lnTo>
                  <a:pt x="69861" y="146053"/>
                </a:lnTo>
                <a:lnTo>
                  <a:pt x="8905" y="146053"/>
                </a:lnTo>
                <a:lnTo>
                  <a:pt x="8905" y="89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8400" y="1485900"/>
            <a:ext cx="2489200" cy="1981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1460500"/>
            <a:ext cx="2476500" cy="20574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0600" y="1473200"/>
            <a:ext cx="2349500" cy="21209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308100" y="393700"/>
            <a:ext cx="80518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Экспорт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товаров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263900" y="1308100"/>
            <a:ext cx="2286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22,6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657600" y="2921000"/>
            <a:ext cx="2159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11,7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200400" y="3454400"/>
            <a:ext cx="1524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9,3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33500" y="3352800"/>
            <a:ext cx="1270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47800" y="1244600"/>
            <a:ext cx="2286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18,1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82700" y="4229100"/>
            <a:ext cx="2374900" cy="2260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                <a:tab pos="38100" algn="l"/>
              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>
                <a:tab pos="38100" algn="l"/>
              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>
                <a:tab pos="38100" algn="l"/>
              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38100" algn="l"/>
              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>
                <a:tab pos="38100" algn="l"/>
              </a:tabLst>
            </a:pP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186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>
                <a:tab pos="381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полов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667500" y="3200400"/>
            <a:ext cx="2921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138,4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975100" y="3289300"/>
            <a:ext cx="2159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11,1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949700" y="2781300"/>
            <a:ext cx="1524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9,3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203700" y="1549400"/>
            <a:ext cx="2159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31,7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978400" y="1130300"/>
            <a:ext cx="2159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							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18,2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406900" y="4089400"/>
            <a:ext cx="2235200" cy="240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                <a:tab pos="342900" algn="l"/>
              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342900" algn="l"/>
              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342900" algn="l"/>
              </a:tabLst>
            </a:pP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192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156700" y="1219200"/>
            <a:ext cx="215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715500" y="2806700"/>
            <a:ext cx="114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359900" y="3543300"/>
            <a:ext cx="152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9,2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454900" y="3517900"/>
            <a:ext cx="215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38,2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594600" y="1219200"/>
            <a:ext cx="215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							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18,2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429500" y="4191000"/>
            <a:ext cx="2120900" cy="274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>
                <a:tab pos="635000" algn="l"/>
                <a:tab pos="1828800" algn="l"/>
              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635000" algn="l"/>
                <a:tab pos="1828800" algn="l"/>
              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635000" algn="l"/>
                <a:tab pos="1828800" algn="l"/>
              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635000" algn="l"/>
                <a:tab pos="1828800" algn="l"/>
              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635000" algn="l"/>
                <a:tab pos="1828800" algn="l"/>
              </a:tabLst>
            </a:pP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1991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635000" algn="l"/>
                <a:tab pos="1828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                <a:tab pos="635000" algn="l"/>
                <a:tab pos="18288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220349" y="1280160"/>
            <a:ext cx="609600" cy="719327"/>
          </a:xfrm>
          <a:custGeom>
            <a:avLst/>
            <a:gdLst>
              <a:gd name="connsiteX0" fmla="*/ 0 w 609600"/>
              <a:gd name="connsiteY0" fmla="*/ 0 h 719327"/>
              <a:gd name="connsiteX1" fmla="*/ 208788 w 609600"/>
              <a:gd name="connsiteY1" fmla="*/ 0 h 719327"/>
              <a:gd name="connsiteX2" fmla="*/ 266700 w 609600"/>
              <a:gd name="connsiteY2" fmla="*/ 24383 h 719327"/>
              <a:gd name="connsiteX3" fmla="*/ 333755 w 609600"/>
              <a:gd name="connsiteY3" fmla="*/ 24383 h 719327"/>
              <a:gd name="connsiteX4" fmla="*/ 371855 w 609600"/>
              <a:gd name="connsiteY4" fmla="*/ 50291 h 719327"/>
              <a:gd name="connsiteX5" fmla="*/ 428244 w 609600"/>
              <a:gd name="connsiteY5" fmla="*/ 50291 h 719327"/>
              <a:gd name="connsiteX6" fmla="*/ 457200 w 609600"/>
              <a:gd name="connsiteY6" fmla="*/ 74675 h 719327"/>
              <a:gd name="connsiteX7" fmla="*/ 522732 w 609600"/>
              <a:gd name="connsiteY7" fmla="*/ 74675 h 719327"/>
              <a:gd name="connsiteX8" fmla="*/ 571500 w 609600"/>
              <a:gd name="connsiteY8" fmla="*/ 99059 h 719327"/>
              <a:gd name="connsiteX9" fmla="*/ 609600 w 609600"/>
              <a:gd name="connsiteY9" fmla="*/ 123443 h 719327"/>
              <a:gd name="connsiteX10" fmla="*/ 0 w 609600"/>
              <a:gd name="connsiteY10" fmla="*/ 719327 h 719327"/>
              <a:gd name="connsiteX11" fmla="*/ 0 w 609600"/>
              <a:gd name="connsiteY11" fmla="*/ 0 h 719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609600" h="719327">
                <a:moveTo>
                  <a:pt x="0" y="0"/>
                </a:moveTo>
                <a:lnTo>
                  <a:pt x="208788" y="0"/>
                </a:lnTo>
                <a:lnTo>
                  <a:pt x="266700" y="24383"/>
                </a:lnTo>
                <a:lnTo>
                  <a:pt x="333755" y="24383"/>
                </a:lnTo>
                <a:lnTo>
                  <a:pt x="371855" y="50291"/>
                </a:lnTo>
                <a:lnTo>
                  <a:pt x="428244" y="50291"/>
                </a:lnTo>
                <a:lnTo>
                  <a:pt x="457200" y="74675"/>
                </a:lnTo>
                <a:lnTo>
                  <a:pt x="522732" y="74675"/>
                </a:lnTo>
                <a:lnTo>
                  <a:pt x="571500" y="99059"/>
                </a:lnTo>
                <a:lnTo>
                  <a:pt x="609600" y="123443"/>
                </a:lnTo>
                <a:lnTo>
                  <a:pt x="0" y="719327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210965" y="1270767"/>
            <a:ext cx="628375" cy="738101"/>
          </a:xfrm>
          <a:custGeom>
            <a:avLst/>
            <a:gdLst>
              <a:gd name="connsiteX0" fmla="*/ 9387 w 628375"/>
              <a:gd name="connsiteY0" fmla="*/ 9387 h 738101"/>
              <a:gd name="connsiteX1" fmla="*/ 218172 w 628375"/>
              <a:gd name="connsiteY1" fmla="*/ 9387 h 738101"/>
              <a:gd name="connsiteX2" fmla="*/ 276074 w 628375"/>
              <a:gd name="connsiteY2" fmla="*/ 33771 h 738101"/>
              <a:gd name="connsiteX3" fmla="*/ 343138 w 628375"/>
              <a:gd name="connsiteY3" fmla="*/ 33771 h 738101"/>
              <a:gd name="connsiteX4" fmla="*/ 381243 w 628375"/>
              <a:gd name="connsiteY4" fmla="*/ 59679 h 738101"/>
              <a:gd name="connsiteX5" fmla="*/ 437624 w 628375"/>
              <a:gd name="connsiteY5" fmla="*/ 59679 h 738101"/>
              <a:gd name="connsiteX6" fmla="*/ 466583 w 628375"/>
              <a:gd name="connsiteY6" fmla="*/ 84063 h 738101"/>
              <a:gd name="connsiteX7" fmla="*/ 532109 w 628375"/>
              <a:gd name="connsiteY7" fmla="*/ 84063 h 738101"/>
              <a:gd name="connsiteX8" fmla="*/ 580882 w 628375"/>
              <a:gd name="connsiteY8" fmla="*/ 108447 h 738101"/>
              <a:gd name="connsiteX9" fmla="*/ 618987 w 628375"/>
              <a:gd name="connsiteY9" fmla="*/ 132831 h 738101"/>
              <a:gd name="connsiteX10" fmla="*/ 9387 w 628375"/>
              <a:gd name="connsiteY10" fmla="*/ 728714 h 738101"/>
              <a:gd name="connsiteX11" fmla="*/ 9387 w 628375"/>
              <a:gd name="connsiteY11" fmla="*/ 9387 h 7381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628375" h="738101">
                <a:moveTo>
                  <a:pt x="9387" y="9387"/>
                </a:moveTo>
                <a:lnTo>
                  <a:pt x="218172" y="9387"/>
                </a:lnTo>
                <a:lnTo>
                  <a:pt x="276074" y="33771"/>
                </a:lnTo>
                <a:lnTo>
                  <a:pt x="343138" y="33771"/>
                </a:lnTo>
                <a:lnTo>
                  <a:pt x="381243" y="59679"/>
                </a:lnTo>
                <a:lnTo>
                  <a:pt x="437624" y="59679"/>
                </a:lnTo>
                <a:lnTo>
                  <a:pt x="466583" y="84063"/>
                </a:lnTo>
                <a:lnTo>
                  <a:pt x="532109" y="84063"/>
                </a:lnTo>
                <a:lnTo>
                  <a:pt x="580882" y="108447"/>
                </a:lnTo>
                <a:lnTo>
                  <a:pt x="618987" y="132831"/>
                </a:lnTo>
                <a:lnTo>
                  <a:pt x="9387" y="728714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44405" y="1999488"/>
            <a:ext cx="28955" cy="966216"/>
          </a:xfrm>
          <a:custGeom>
            <a:avLst/>
            <a:gdLst>
              <a:gd name="connsiteX0" fmla="*/ 28955 w 28955"/>
              <a:gd name="connsiteY0" fmla="*/ 173735 h 966216"/>
              <a:gd name="connsiteX1" fmla="*/ 19811 w 28955"/>
              <a:gd name="connsiteY1" fmla="*/ 147827 h 966216"/>
              <a:gd name="connsiteX2" fmla="*/ 9144 w 28955"/>
              <a:gd name="connsiteY2" fmla="*/ 123444 h 966216"/>
              <a:gd name="connsiteX3" fmla="*/ 9144 w 28955"/>
              <a:gd name="connsiteY3" fmla="*/ 99060 h 966216"/>
              <a:gd name="connsiteX4" fmla="*/ 0 w 28955"/>
              <a:gd name="connsiteY4" fmla="*/ 74676 h 966216"/>
              <a:gd name="connsiteX5" fmla="*/ 0 w 28955"/>
              <a:gd name="connsiteY5" fmla="*/ 0 h 966216"/>
              <a:gd name="connsiteX6" fmla="*/ 0 w 28955"/>
              <a:gd name="connsiteY6" fmla="*/ 867155 h 966216"/>
              <a:gd name="connsiteX7" fmla="*/ 9144 w 28955"/>
              <a:gd name="connsiteY7" fmla="*/ 893063 h 966216"/>
              <a:gd name="connsiteX8" fmla="*/ 9144 w 28955"/>
              <a:gd name="connsiteY8" fmla="*/ 917447 h 966216"/>
              <a:gd name="connsiteX9" fmla="*/ 19811 w 28955"/>
              <a:gd name="connsiteY9" fmla="*/ 941832 h 966216"/>
              <a:gd name="connsiteX10" fmla="*/ 28955 w 28955"/>
              <a:gd name="connsiteY10" fmla="*/ 966216 h 966216"/>
              <a:gd name="connsiteX11" fmla="*/ 28955 w 28955"/>
              <a:gd name="connsiteY11" fmla="*/ 173735 h 966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28955" h="966216">
                <a:moveTo>
                  <a:pt x="28955" y="173735"/>
                </a:moveTo>
                <a:lnTo>
                  <a:pt x="19811" y="147827"/>
                </a:lnTo>
                <a:lnTo>
                  <a:pt x="9144" y="123444"/>
                </a:lnTo>
                <a:lnTo>
                  <a:pt x="9144" y="99060"/>
                </a:lnTo>
                <a:lnTo>
                  <a:pt x="0" y="74676"/>
                </a:lnTo>
                <a:lnTo>
                  <a:pt x="0" y="0"/>
                </a:lnTo>
                <a:lnTo>
                  <a:pt x="0" y="867155"/>
                </a:lnTo>
                <a:lnTo>
                  <a:pt x="9144" y="893063"/>
                </a:lnTo>
                <a:lnTo>
                  <a:pt x="9144" y="917447"/>
                </a:lnTo>
                <a:lnTo>
                  <a:pt x="19811" y="941832"/>
                </a:lnTo>
                <a:lnTo>
                  <a:pt x="28955" y="966216"/>
                </a:lnTo>
                <a:lnTo>
                  <a:pt x="28955" y="173735"/>
                </a:lnTo>
              </a:path>
            </a:pathLst>
          </a:custGeom>
          <a:solidFill>
            <a:srgbClr val="8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016" y="1990094"/>
            <a:ext cx="47731" cy="984990"/>
          </a:xfrm>
          <a:custGeom>
            <a:avLst/>
            <a:gdLst>
              <a:gd name="connsiteX0" fmla="*/ 38343 w 47731"/>
              <a:gd name="connsiteY0" fmla="*/ 183124 h 984990"/>
              <a:gd name="connsiteX1" fmla="*/ 29200 w 47731"/>
              <a:gd name="connsiteY1" fmla="*/ 157216 h 984990"/>
              <a:gd name="connsiteX2" fmla="*/ 18531 w 47731"/>
              <a:gd name="connsiteY2" fmla="*/ 132832 h 984990"/>
              <a:gd name="connsiteX3" fmla="*/ 18531 w 47731"/>
              <a:gd name="connsiteY3" fmla="*/ 108448 h 984990"/>
              <a:gd name="connsiteX4" fmla="*/ 9387 w 47731"/>
              <a:gd name="connsiteY4" fmla="*/ 84064 h 984990"/>
              <a:gd name="connsiteX5" fmla="*/ 9387 w 47731"/>
              <a:gd name="connsiteY5" fmla="*/ 9387 h 984990"/>
              <a:gd name="connsiteX6" fmla="*/ 9387 w 47731"/>
              <a:gd name="connsiteY6" fmla="*/ 876543 h 984990"/>
              <a:gd name="connsiteX7" fmla="*/ 18531 w 47731"/>
              <a:gd name="connsiteY7" fmla="*/ 902451 h 984990"/>
              <a:gd name="connsiteX8" fmla="*/ 18531 w 47731"/>
              <a:gd name="connsiteY8" fmla="*/ 926835 h 984990"/>
              <a:gd name="connsiteX9" fmla="*/ 29200 w 47731"/>
              <a:gd name="connsiteY9" fmla="*/ 951219 h 984990"/>
              <a:gd name="connsiteX10" fmla="*/ 38343 w 47731"/>
              <a:gd name="connsiteY10" fmla="*/ 975603 h 984990"/>
              <a:gd name="connsiteX11" fmla="*/ 38343 w 47731"/>
              <a:gd name="connsiteY11" fmla="*/ 183124 h 9849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47731" h="984990">
                <a:moveTo>
                  <a:pt x="38343" y="183124"/>
                </a:moveTo>
                <a:lnTo>
                  <a:pt x="29200" y="157216"/>
                </a:lnTo>
                <a:lnTo>
                  <a:pt x="18531" y="132832"/>
                </a:lnTo>
                <a:lnTo>
                  <a:pt x="18531" y="108448"/>
                </a:lnTo>
                <a:lnTo>
                  <a:pt x="9387" y="84064"/>
                </a:lnTo>
                <a:lnTo>
                  <a:pt x="9387" y="9387"/>
                </a:lnTo>
                <a:lnTo>
                  <a:pt x="9387" y="876543"/>
                </a:lnTo>
                <a:lnTo>
                  <a:pt x="18531" y="902451"/>
                </a:lnTo>
                <a:lnTo>
                  <a:pt x="18531" y="926835"/>
                </a:lnTo>
                <a:lnTo>
                  <a:pt x="29200" y="951219"/>
                </a:lnTo>
                <a:lnTo>
                  <a:pt x="38343" y="975603"/>
                </a:lnTo>
                <a:lnTo>
                  <a:pt x="38343" y="1831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44405" y="1280160"/>
            <a:ext cx="1075944" cy="893063"/>
          </a:xfrm>
          <a:custGeom>
            <a:avLst/>
            <a:gdLst>
              <a:gd name="connsiteX0" fmla="*/ 28955 w 1075944"/>
              <a:gd name="connsiteY0" fmla="*/ 893063 h 893063"/>
              <a:gd name="connsiteX1" fmla="*/ 19811 w 1075944"/>
              <a:gd name="connsiteY1" fmla="*/ 867155 h 893063"/>
              <a:gd name="connsiteX2" fmla="*/ 9144 w 1075944"/>
              <a:gd name="connsiteY2" fmla="*/ 842772 h 893063"/>
              <a:gd name="connsiteX3" fmla="*/ 9144 w 1075944"/>
              <a:gd name="connsiteY3" fmla="*/ 818388 h 893063"/>
              <a:gd name="connsiteX4" fmla="*/ 0 w 1075944"/>
              <a:gd name="connsiteY4" fmla="*/ 794004 h 893063"/>
              <a:gd name="connsiteX5" fmla="*/ 0 w 1075944"/>
              <a:gd name="connsiteY5" fmla="*/ 669035 h 893063"/>
              <a:gd name="connsiteX6" fmla="*/ 9144 w 1075944"/>
              <a:gd name="connsiteY6" fmla="*/ 644651 h 893063"/>
              <a:gd name="connsiteX7" fmla="*/ 9144 w 1075944"/>
              <a:gd name="connsiteY7" fmla="*/ 620267 h 893063"/>
              <a:gd name="connsiteX8" fmla="*/ 19811 w 1075944"/>
              <a:gd name="connsiteY8" fmla="*/ 595883 h 893063"/>
              <a:gd name="connsiteX9" fmla="*/ 28955 w 1075944"/>
              <a:gd name="connsiteY9" fmla="*/ 545591 h 893063"/>
              <a:gd name="connsiteX10" fmla="*/ 38100 w 1075944"/>
              <a:gd name="connsiteY10" fmla="*/ 521207 h 893063"/>
              <a:gd name="connsiteX11" fmla="*/ 47244 w 1075944"/>
              <a:gd name="connsiteY11" fmla="*/ 495300 h 893063"/>
              <a:gd name="connsiteX12" fmla="*/ 67055 w 1075944"/>
              <a:gd name="connsiteY12" fmla="*/ 470916 h 893063"/>
              <a:gd name="connsiteX13" fmla="*/ 85344 w 1075944"/>
              <a:gd name="connsiteY13" fmla="*/ 446532 h 893063"/>
              <a:gd name="connsiteX14" fmla="*/ 96011 w 1075944"/>
              <a:gd name="connsiteY14" fmla="*/ 422147 h 893063"/>
              <a:gd name="connsiteX15" fmla="*/ 123444 w 1075944"/>
              <a:gd name="connsiteY15" fmla="*/ 371855 h 893063"/>
              <a:gd name="connsiteX16" fmla="*/ 143255 w 1075944"/>
              <a:gd name="connsiteY16" fmla="*/ 347472 h 893063"/>
              <a:gd name="connsiteX17" fmla="*/ 161544 w 1075944"/>
              <a:gd name="connsiteY17" fmla="*/ 347472 h 893063"/>
              <a:gd name="connsiteX18" fmla="*/ 190500 w 1075944"/>
              <a:gd name="connsiteY18" fmla="*/ 297179 h 893063"/>
              <a:gd name="connsiteX19" fmla="*/ 219455 w 1075944"/>
              <a:gd name="connsiteY19" fmla="*/ 272795 h 893063"/>
              <a:gd name="connsiteX20" fmla="*/ 237744 w 1075944"/>
              <a:gd name="connsiteY20" fmla="*/ 272795 h 893063"/>
              <a:gd name="connsiteX21" fmla="*/ 266700 w 1075944"/>
              <a:gd name="connsiteY21" fmla="*/ 248411 h 893063"/>
              <a:gd name="connsiteX22" fmla="*/ 304800 w 1075944"/>
              <a:gd name="connsiteY22" fmla="*/ 222503 h 893063"/>
              <a:gd name="connsiteX23" fmla="*/ 323087 w 1075944"/>
              <a:gd name="connsiteY23" fmla="*/ 198119 h 893063"/>
              <a:gd name="connsiteX24" fmla="*/ 352044 w 1075944"/>
              <a:gd name="connsiteY24" fmla="*/ 173736 h 893063"/>
              <a:gd name="connsiteX25" fmla="*/ 399287 w 1075944"/>
              <a:gd name="connsiteY25" fmla="*/ 149351 h 893063"/>
              <a:gd name="connsiteX26" fmla="*/ 428244 w 1075944"/>
              <a:gd name="connsiteY26" fmla="*/ 149351 h 893063"/>
              <a:gd name="connsiteX27" fmla="*/ 457200 w 1075944"/>
              <a:gd name="connsiteY27" fmla="*/ 123443 h 893063"/>
              <a:gd name="connsiteX28" fmla="*/ 504444 w 1075944"/>
              <a:gd name="connsiteY28" fmla="*/ 99059 h 893063"/>
              <a:gd name="connsiteX29" fmla="*/ 533400 w 1075944"/>
              <a:gd name="connsiteY29" fmla="*/ 99059 h 893063"/>
              <a:gd name="connsiteX30" fmla="*/ 571500 w 1075944"/>
              <a:gd name="connsiteY30" fmla="*/ 74675 h 893063"/>
              <a:gd name="connsiteX31" fmla="*/ 618744 w 1075944"/>
              <a:gd name="connsiteY31" fmla="*/ 74675 h 893063"/>
              <a:gd name="connsiteX32" fmla="*/ 656844 w 1075944"/>
              <a:gd name="connsiteY32" fmla="*/ 50291 h 893063"/>
              <a:gd name="connsiteX33" fmla="*/ 694944 w 1075944"/>
              <a:gd name="connsiteY33" fmla="*/ 50291 h 893063"/>
              <a:gd name="connsiteX34" fmla="*/ 742188 w 1075944"/>
              <a:gd name="connsiteY34" fmla="*/ 24383 h 893063"/>
              <a:gd name="connsiteX35" fmla="*/ 818388 w 1075944"/>
              <a:gd name="connsiteY35" fmla="*/ 24383 h 893063"/>
              <a:gd name="connsiteX36" fmla="*/ 856488 w 1075944"/>
              <a:gd name="connsiteY36" fmla="*/ 0 h 893063"/>
              <a:gd name="connsiteX37" fmla="*/ 1075944 w 1075944"/>
              <a:gd name="connsiteY37" fmla="*/ 0 h 893063"/>
              <a:gd name="connsiteX38" fmla="*/ 1075944 w 1075944"/>
              <a:gd name="connsiteY38" fmla="*/ 719327 h 893063"/>
              <a:gd name="connsiteX39" fmla="*/ 28955 w 1075944"/>
              <a:gd name="connsiteY39" fmla="*/ 893063 h 893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1075944" h="893063">
                <a:moveTo>
                  <a:pt x="28955" y="893063"/>
                </a:moveTo>
                <a:lnTo>
                  <a:pt x="19811" y="867155"/>
                </a:lnTo>
                <a:lnTo>
                  <a:pt x="9144" y="842772"/>
                </a:lnTo>
                <a:lnTo>
                  <a:pt x="9144" y="818388"/>
                </a:lnTo>
                <a:lnTo>
                  <a:pt x="0" y="794004"/>
                </a:lnTo>
                <a:lnTo>
                  <a:pt x="0" y="669035"/>
                </a:lnTo>
                <a:lnTo>
                  <a:pt x="9144" y="644651"/>
                </a:lnTo>
                <a:lnTo>
                  <a:pt x="9144" y="620267"/>
                </a:lnTo>
                <a:lnTo>
                  <a:pt x="19811" y="595883"/>
                </a:lnTo>
                <a:lnTo>
                  <a:pt x="28955" y="545591"/>
                </a:lnTo>
                <a:lnTo>
                  <a:pt x="38100" y="521207"/>
                </a:lnTo>
                <a:lnTo>
                  <a:pt x="47244" y="495300"/>
                </a:lnTo>
                <a:lnTo>
                  <a:pt x="67055" y="470916"/>
                </a:lnTo>
                <a:lnTo>
                  <a:pt x="85344" y="446532"/>
                </a:lnTo>
                <a:lnTo>
                  <a:pt x="96011" y="422147"/>
                </a:lnTo>
                <a:lnTo>
                  <a:pt x="123444" y="371855"/>
                </a:lnTo>
                <a:lnTo>
                  <a:pt x="143255" y="347472"/>
                </a:lnTo>
                <a:lnTo>
                  <a:pt x="161544" y="347472"/>
                </a:lnTo>
                <a:lnTo>
                  <a:pt x="190500" y="297179"/>
                </a:lnTo>
                <a:lnTo>
                  <a:pt x="219455" y="272795"/>
                </a:lnTo>
                <a:lnTo>
                  <a:pt x="237744" y="272795"/>
                </a:lnTo>
                <a:lnTo>
                  <a:pt x="266700" y="248411"/>
                </a:lnTo>
                <a:lnTo>
                  <a:pt x="304800" y="222503"/>
                </a:lnTo>
                <a:lnTo>
                  <a:pt x="323087" y="198119"/>
                </a:lnTo>
                <a:lnTo>
                  <a:pt x="352044" y="173736"/>
                </a:lnTo>
                <a:lnTo>
                  <a:pt x="399287" y="149351"/>
                </a:lnTo>
                <a:lnTo>
                  <a:pt x="428244" y="149351"/>
                </a:lnTo>
                <a:lnTo>
                  <a:pt x="457200" y="123443"/>
                </a:lnTo>
                <a:lnTo>
                  <a:pt x="504444" y="99059"/>
                </a:lnTo>
                <a:lnTo>
                  <a:pt x="533400" y="99059"/>
                </a:lnTo>
                <a:lnTo>
                  <a:pt x="571500" y="74675"/>
                </a:lnTo>
                <a:lnTo>
                  <a:pt x="618744" y="74675"/>
                </a:lnTo>
                <a:lnTo>
                  <a:pt x="656844" y="50291"/>
                </a:lnTo>
                <a:lnTo>
                  <a:pt x="694944" y="50291"/>
                </a:lnTo>
                <a:lnTo>
                  <a:pt x="742188" y="24383"/>
                </a:lnTo>
                <a:lnTo>
                  <a:pt x="818388" y="24383"/>
                </a:lnTo>
                <a:lnTo>
                  <a:pt x="856488" y="0"/>
                </a:lnTo>
                <a:lnTo>
                  <a:pt x="1075944" y="0"/>
                </a:lnTo>
                <a:lnTo>
                  <a:pt x="1075944" y="719327"/>
                </a:lnTo>
                <a:lnTo>
                  <a:pt x="28955" y="893063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016" y="1270767"/>
            <a:ext cx="1094724" cy="911838"/>
          </a:xfrm>
          <a:custGeom>
            <a:avLst/>
            <a:gdLst>
              <a:gd name="connsiteX0" fmla="*/ 38343 w 1094724"/>
              <a:gd name="connsiteY0" fmla="*/ 902451 h 911838"/>
              <a:gd name="connsiteX1" fmla="*/ 29200 w 1094724"/>
              <a:gd name="connsiteY1" fmla="*/ 876542 h 911838"/>
              <a:gd name="connsiteX2" fmla="*/ 18531 w 1094724"/>
              <a:gd name="connsiteY2" fmla="*/ 852158 h 911838"/>
              <a:gd name="connsiteX3" fmla="*/ 18531 w 1094724"/>
              <a:gd name="connsiteY3" fmla="*/ 827774 h 911838"/>
              <a:gd name="connsiteX4" fmla="*/ 9387 w 1094724"/>
              <a:gd name="connsiteY4" fmla="*/ 803390 h 911838"/>
              <a:gd name="connsiteX5" fmla="*/ 9387 w 1094724"/>
              <a:gd name="connsiteY5" fmla="*/ 678426 h 911838"/>
              <a:gd name="connsiteX6" fmla="*/ 18531 w 1094724"/>
              <a:gd name="connsiteY6" fmla="*/ 654042 h 911838"/>
              <a:gd name="connsiteX7" fmla="*/ 18531 w 1094724"/>
              <a:gd name="connsiteY7" fmla="*/ 629658 h 911838"/>
              <a:gd name="connsiteX8" fmla="*/ 29200 w 1094724"/>
              <a:gd name="connsiteY8" fmla="*/ 605274 h 911838"/>
              <a:gd name="connsiteX9" fmla="*/ 38343 w 1094724"/>
              <a:gd name="connsiteY9" fmla="*/ 554981 h 911838"/>
              <a:gd name="connsiteX10" fmla="*/ 47487 w 1094724"/>
              <a:gd name="connsiteY10" fmla="*/ 530597 h 911838"/>
              <a:gd name="connsiteX11" fmla="*/ 56632 w 1094724"/>
              <a:gd name="connsiteY11" fmla="*/ 504689 h 911838"/>
              <a:gd name="connsiteX12" fmla="*/ 76443 w 1094724"/>
              <a:gd name="connsiteY12" fmla="*/ 480305 h 911838"/>
              <a:gd name="connsiteX13" fmla="*/ 94732 w 1094724"/>
              <a:gd name="connsiteY13" fmla="*/ 455921 h 911838"/>
              <a:gd name="connsiteX14" fmla="*/ 105399 w 1094724"/>
              <a:gd name="connsiteY14" fmla="*/ 431537 h 911838"/>
              <a:gd name="connsiteX15" fmla="*/ 132832 w 1094724"/>
              <a:gd name="connsiteY15" fmla="*/ 381245 h 911838"/>
              <a:gd name="connsiteX16" fmla="*/ 152644 w 1094724"/>
              <a:gd name="connsiteY16" fmla="*/ 356861 h 911838"/>
              <a:gd name="connsiteX17" fmla="*/ 170932 w 1094724"/>
              <a:gd name="connsiteY17" fmla="*/ 356861 h 911838"/>
              <a:gd name="connsiteX18" fmla="*/ 199888 w 1094724"/>
              <a:gd name="connsiteY18" fmla="*/ 306568 h 911838"/>
              <a:gd name="connsiteX19" fmla="*/ 228844 w 1094724"/>
              <a:gd name="connsiteY19" fmla="*/ 282184 h 911838"/>
              <a:gd name="connsiteX20" fmla="*/ 247131 w 1094724"/>
              <a:gd name="connsiteY20" fmla="*/ 282184 h 911838"/>
              <a:gd name="connsiteX21" fmla="*/ 276087 w 1094724"/>
              <a:gd name="connsiteY21" fmla="*/ 257800 h 911838"/>
              <a:gd name="connsiteX22" fmla="*/ 314187 w 1094724"/>
              <a:gd name="connsiteY22" fmla="*/ 231892 h 911838"/>
              <a:gd name="connsiteX23" fmla="*/ 332476 w 1094724"/>
              <a:gd name="connsiteY23" fmla="*/ 207508 h 911838"/>
              <a:gd name="connsiteX24" fmla="*/ 361432 w 1094724"/>
              <a:gd name="connsiteY24" fmla="*/ 183124 h 911838"/>
              <a:gd name="connsiteX25" fmla="*/ 408676 w 1094724"/>
              <a:gd name="connsiteY25" fmla="*/ 158740 h 911838"/>
              <a:gd name="connsiteX26" fmla="*/ 437632 w 1094724"/>
              <a:gd name="connsiteY26" fmla="*/ 158740 h 911838"/>
              <a:gd name="connsiteX27" fmla="*/ 466588 w 1094724"/>
              <a:gd name="connsiteY27" fmla="*/ 132831 h 911838"/>
              <a:gd name="connsiteX28" fmla="*/ 513831 w 1094724"/>
              <a:gd name="connsiteY28" fmla="*/ 108447 h 911838"/>
              <a:gd name="connsiteX29" fmla="*/ 542787 w 1094724"/>
              <a:gd name="connsiteY29" fmla="*/ 108447 h 911838"/>
              <a:gd name="connsiteX30" fmla="*/ 580889 w 1094724"/>
              <a:gd name="connsiteY30" fmla="*/ 84063 h 911838"/>
              <a:gd name="connsiteX31" fmla="*/ 628123 w 1094724"/>
              <a:gd name="connsiteY31" fmla="*/ 84063 h 911838"/>
              <a:gd name="connsiteX32" fmla="*/ 666229 w 1094724"/>
              <a:gd name="connsiteY32" fmla="*/ 59679 h 911838"/>
              <a:gd name="connsiteX33" fmla="*/ 704334 w 1094724"/>
              <a:gd name="connsiteY33" fmla="*/ 59679 h 911838"/>
              <a:gd name="connsiteX34" fmla="*/ 751568 w 1094724"/>
              <a:gd name="connsiteY34" fmla="*/ 33771 h 911838"/>
              <a:gd name="connsiteX35" fmla="*/ 827779 w 1094724"/>
              <a:gd name="connsiteY35" fmla="*/ 33771 h 911838"/>
              <a:gd name="connsiteX36" fmla="*/ 865867 w 1094724"/>
              <a:gd name="connsiteY36" fmla="*/ 9387 h 911838"/>
              <a:gd name="connsiteX37" fmla="*/ 1085336 w 1094724"/>
              <a:gd name="connsiteY37" fmla="*/ 9387 h 911838"/>
              <a:gd name="connsiteX38" fmla="*/ 1085336 w 1094724"/>
              <a:gd name="connsiteY38" fmla="*/ 728714 h 911838"/>
              <a:gd name="connsiteX39" fmla="*/ 38343 w 1094724"/>
              <a:gd name="connsiteY39" fmla="*/ 902451 h 9118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</a:cxnLst>
            <a:rect l="l" t="t" r="r" b="b"/>
            <a:pathLst>
              <a:path w="1094724" h="911838">
                <a:moveTo>
                  <a:pt x="38343" y="902451"/>
                </a:moveTo>
                <a:lnTo>
                  <a:pt x="29200" y="876542"/>
                </a:lnTo>
                <a:lnTo>
                  <a:pt x="18531" y="852158"/>
                </a:lnTo>
                <a:lnTo>
                  <a:pt x="18531" y="827774"/>
                </a:lnTo>
                <a:lnTo>
                  <a:pt x="9387" y="803390"/>
                </a:lnTo>
                <a:lnTo>
                  <a:pt x="9387" y="678426"/>
                </a:lnTo>
                <a:lnTo>
                  <a:pt x="18531" y="654042"/>
                </a:lnTo>
                <a:lnTo>
                  <a:pt x="18531" y="629658"/>
                </a:lnTo>
                <a:lnTo>
                  <a:pt x="29200" y="605274"/>
                </a:lnTo>
                <a:lnTo>
                  <a:pt x="38343" y="554981"/>
                </a:lnTo>
                <a:lnTo>
                  <a:pt x="47487" y="530597"/>
                </a:lnTo>
                <a:lnTo>
                  <a:pt x="56632" y="504689"/>
                </a:lnTo>
                <a:lnTo>
                  <a:pt x="76443" y="480305"/>
                </a:lnTo>
                <a:lnTo>
                  <a:pt x="94732" y="455921"/>
                </a:lnTo>
                <a:lnTo>
                  <a:pt x="105399" y="431537"/>
                </a:lnTo>
                <a:lnTo>
                  <a:pt x="132832" y="381245"/>
                </a:lnTo>
                <a:lnTo>
                  <a:pt x="152644" y="356861"/>
                </a:lnTo>
                <a:lnTo>
                  <a:pt x="170932" y="356861"/>
                </a:lnTo>
                <a:lnTo>
                  <a:pt x="199888" y="306568"/>
                </a:lnTo>
                <a:lnTo>
                  <a:pt x="228844" y="282184"/>
                </a:lnTo>
                <a:lnTo>
                  <a:pt x="247131" y="282184"/>
                </a:lnTo>
                <a:lnTo>
                  <a:pt x="276087" y="257800"/>
                </a:lnTo>
                <a:lnTo>
                  <a:pt x="314187" y="231892"/>
                </a:lnTo>
                <a:lnTo>
                  <a:pt x="332476" y="207508"/>
                </a:lnTo>
                <a:lnTo>
                  <a:pt x="361432" y="183124"/>
                </a:lnTo>
                <a:lnTo>
                  <a:pt x="408676" y="158740"/>
                </a:lnTo>
                <a:lnTo>
                  <a:pt x="437632" y="158740"/>
                </a:lnTo>
                <a:lnTo>
                  <a:pt x="466588" y="132831"/>
                </a:lnTo>
                <a:lnTo>
                  <a:pt x="513831" y="108447"/>
                </a:lnTo>
                <a:lnTo>
                  <a:pt x="542787" y="108447"/>
                </a:lnTo>
                <a:lnTo>
                  <a:pt x="580889" y="84063"/>
                </a:lnTo>
                <a:lnTo>
                  <a:pt x="628123" y="84063"/>
                </a:lnTo>
                <a:lnTo>
                  <a:pt x="666229" y="59679"/>
                </a:lnTo>
                <a:lnTo>
                  <a:pt x="704334" y="59679"/>
                </a:lnTo>
                <a:lnTo>
                  <a:pt x="751568" y="33771"/>
                </a:lnTo>
                <a:lnTo>
                  <a:pt x="827779" y="33771"/>
                </a:lnTo>
                <a:lnTo>
                  <a:pt x="865867" y="9387"/>
                </a:lnTo>
                <a:lnTo>
                  <a:pt x="1085336" y="9387"/>
                </a:lnTo>
                <a:lnTo>
                  <a:pt x="1085336" y="728714"/>
                </a:lnTo>
                <a:lnTo>
                  <a:pt x="38343" y="902451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058546" y="1999488"/>
            <a:ext cx="246888" cy="1264920"/>
          </a:xfrm>
          <a:custGeom>
            <a:avLst/>
            <a:gdLst>
              <a:gd name="connsiteX0" fmla="*/ 246887 w 246888"/>
              <a:gd name="connsiteY0" fmla="*/ 0 h 1264920"/>
              <a:gd name="connsiteX1" fmla="*/ 246887 w 246888"/>
              <a:gd name="connsiteY1" fmla="*/ 24383 h 1264920"/>
              <a:gd name="connsiteX2" fmla="*/ 237744 w 246888"/>
              <a:gd name="connsiteY2" fmla="*/ 48767 h 1264920"/>
              <a:gd name="connsiteX3" fmla="*/ 237744 w 246888"/>
              <a:gd name="connsiteY3" fmla="*/ 99060 h 1264920"/>
              <a:gd name="connsiteX4" fmla="*/ 227075 w 246888"/>
              <a:gd name="connsiteY4" fmla="*/ 123444 h 1264920"/>
              <a:gd name="connsiteX5" fmla="*/ 227075 w 246888"/>
              <a:gd name="connsiteY5" fmla="*/ 147827 h 1264920"/>
              <a:gd name="connsiteX6" fmla="*/ 217931 w 246888"/>
              <a:gd name="connsiteY6" fmla="*/ 173735 h 1264920"/>
              <a:gd name="connsiteX7" fmla="*/ 208787 w 246888"/>
              <a:gd name="connsiteY7" fmla="*/ 198119 h 1264920"/>
              <a:gd name="connsiteX8" fmla="*/ 199644 w 246888"/>
              <a:gd name="connsiteY8" fmla="*/ 222504 h 1264920"/>
              <a:gd name="connsiteX9" fmla="*/ 179832 w 246888"/>
              <a:gd name="connsiteY9" fmla="*/ 248411 h 1264920"/>
              <a:gd name="connsiteX10" fmla="*/ 161544 w 246888"/>
              <a:gd name="connsiteY10" fmla="*/ 272795 h 1264920"/>
              <a:gd name="connsiteX11" fmla="*/ 152400 w 246888"/>
              <a:gd name="connsiteY11" fmla="*/ 297179 h 1264920"/>
              <a:gd name="connsiteX12" fmla="*/ 132588 w 246888"/>
              <a:gd name="connsiteY12" fmla="*/ 321563 h 1264920"/>
              <a:gd name="connsiteX13" fmla="*/ 114300 w 246888"/>
              <a:gd name="connsiteY13" fmla="*/ 347472 h 1264920"/>
              <a:gd name="connsiteX14" fmla="*/ 103632 w 246888"/>
              <a:gd name="connsiteY14" fmla="*/ 371855 h 1264920"/>
              <a:gd name="connsiteX15" fmla="*/ 65532 w 246888"/>
              <a:gd name="connsiteY15" fmla="*/ 396239 h 1264920"/>
              <a:gd name="connsiteX16" fmla="*/ 47244 w 246888"/>
              <a:gd name="connsiteY16" fmla="*/ 420623 h 1264920"/>
              <a:gd name="connsiteX17" fmla="*/ 27432 w 246888"/>
              <a:gd name="connsiteY17" fmla="*/ 446532 h 1264920"/>
              <a:gd name="connsiteX18" fmla="*/ 0 w 246888"/>
              <a:gd name="connsiteY18" fmla="*/ 470916 h 1264920"/>
              <a:gd name="connsiteX19" fmla="*/ 0 w 246888"/>
              <a:gd name="connsiteY19" fmla="*/ 1264920 h 1264920"/>
              <a:gd name="connsiteX20" fmla="*/ 27432 w 246888"/>
              <a:gd name="connsiteY20" fmla="*/ 1239011 h 1264920"/>
              <a:gd name="connsiteX21" fmla="*/ 47244 w 246888"/>
              <a:gd name="connsiteY21" fmla="*/ 1214627 h 1264920"/>
              <a:gd name="connsiteX22" fmla="*/ 65532 w 246888"/>
              <a:gd name="connsiteY22" fmla="*/ 1190244 h 1264920"/>
              <a:gd name="connsiteX23" fmla="*/ 103632 w 246888"/>
              <a:gd name="connsiteY23" fmla="*/ 1165860 h 1264920"/>
              <a:gd name="connsiteX24" fmla="*/ 114300 w 246888"/>
              <a:gd name="connsiteY24" fmla="*/ 1139951 h 1264920"/>
              <a:gd name="connsiteX25" fmla="*/ 132588 w 246888"/>
              <a:gd name="connsiteY25" fmla="*/ 1115567 h 1264920"/>
              <a:gd name="connsiteX26" fmla="*/ 152400 w 246888"/>
              <a:gd name="connsiteY26" fmla="*/ 1091183 h 1264920"/>
              <a:gd name="connsiteX27" fmla="*/ 161544 w 246888"/>
              <a:gd name="connsiteY27" fmla="*/ 1065276 h 1264920"/>
              <a:gd name="connsiteX28" fmla="*/ 179832 w 246888"/>
              <a:gd name="connsiteY28" fmla="*/ 1040891 h 1264920"/>
              <a:gd name="connsiteX29" fmla="*/ 199644 w 246888"/>
              <a:gd name="connsiteY29" fmla="*/ 1016507 h 1264920"/>
              <a:gd name="connsiteX30" fmla="*/ 208787 w 246888"/>
              <a:gd name="connsiteY30" fmla="*/ 992123 h 1264920"/>
              <a:gd name="connsiteX31" fmla="*/ 217931 w 246888"/>
              <a:gd name="connsiteY31" fmla="*/ 966216 h 1264920"/>
              <a:gd name="connsiteX32" fmla="*/ 227075 w 246888"/>
              <a:gd name="connsiteY32" fmla="*/ 941832 h 1264920"/>
              <a:gd name="connsiteX33" fmla="*/ 227075 w 246888"/>
              <a:gd name="connsiteY33" fmla="*/ 917447 h 1264920"/>
              <a:gd name="connsiteX34" fmla="*/ 237744 w 246888"/>
              <a:gd name="connsiteY34" fmla="*/ 893063 h 1264920"/>
              <a:gd name="connsiteX35" fmla="*/ 237744 w 246888"/>
              <a:gd name="connsiteY35" fmla="*/ 842772 h 1264920"/>
              <a:gd name="connsiteX36" fmla="*/ 246887 w 246888"/>
              <a:gd name="connsiteY36" fmla="*/ 818388 h 1264920"/>
              <a:gd name="connsiteX37" fmla="*/ 246887 w 246888"/>
              <a:gd name="connsiteY37" fmla="*/ 0 h 12649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</a:cxnLst>
            <a:rect l="l" t="t" r="r" b="b"/>
            <a:pathLst>
              <a:path w="246888" h="1264920">
                <a:moveTo>
                  <a:pt x="246887" y="0"/>
                </a:moveTo>
                <a:lnTo>
                  <a:pt x="246887" y="24383"/>
                </a:lnTo>
                <a:lnTo>
                  <a:pt x="237744" y="48767"/>
                </a:lnTo>
                <a:lnTo>
                  <a:pt x="237744" y="99060"/>
                </a:lnTo>
                <a:lnTo>
                  <a:pt x="227075" y="123444"/>
                </a:lnTo>
                <a:lnTo>
                  <a:pt x="227075" y="147827"/>
                </a:lnTo>
                <a:lnTo>
                  <a:pt x="217931" y="173735"/>
                </a:lnTo>
                <a:lnTo>
                  <a:pt x="208787" y="198119"/>
                </a:lnTo>
                <a:lnTo>
                  <a:pt x="199644" y="222504"/>
                </a:lnTo>
                <a:lnTo>
                  <a:pt x="179832" y="248411"/>
                </a:lnTo>
                <a:lnTo>
                  <a:pt x="161544" y="272795"/>
                </a:lnTo>
                <a:lnTo>
                  <a:pt x="152400" y="297179"/>
                </a:lnTo>
                <a:lnTo>
                  <a:pt x="132588" y="321563"/>
                </a:lnTo>
                <a:lnTo>
                  <a:pt x="114300" y="347472"/>
                </a:lnTo>
                <a:lnTo>
                  <a:pt x="103632" y="371855"/>
                </a:lnTo>
                <a:lnTo>
                  <a:pt x="65532" y="396239"/>
                </a:lnTo>
                <a:lnTo>
                  <a:pt x="47244" y="420623"/>
                </a:lnTo>
                <a:lnTo>
                  <a:pt x="27432" y="446532"/>
                </a:lnTo>
                <a:lnTo>
                  <a:pt x="0" y="470916"/>
                </a:lnTo>
                <a:lnTo>
                  <a:pt x="0" y="1264920"/>
                </a:lnTo>
                <a:lnTo>
                  <a:pt x="27432" y="1239011"/>
                </a:lnTo>
                <a:lnTo>
                  <a:pt x="47244" y="1214627"/>
                </a:lnTo>
                <a:lnTo>
                  <a:pt x="65532" y="1190244"/>
                </a:lnTo>
                <a:lnTo>
                  <a:pt x="103632" y="1165860"/>
                </a:lnTo>
                <a:lnTo>
                  <a:pt x="114300" y="1139951"/>
                </a:lnTo>
                <a:lnTo>
                  <a:pt x="132588" y="1115567"/>
                </a:lnTo>
                <a:lnTo>
                  <a:pt x="152400" y="1091183"/>
                </a:lnTo>
                <a:lnTo>
                  <a:pt x="161544" y="1065276"/>
                </a:lnTo>
                <a:lnTo>
                  <a:pt x="179832" y="1040891"/>
                </a:lnTo>
                <a:lnTo>
                  <a:pt x="199644" y="1016507"/>
                </a:lnTo>
                <a:lnTo>
                  <a:pt x="208787" y="992123"/>
                </a:lnTo>
                <a:lnTo>
                  <a:pt x="217931" y="966216"/>
                </a:lnTo>
                <a:lnTo>
                  <a:pt x="227075" y="941832"/>
                </a:lnTo>
                <a:lnTo>
                  <a:pt x="227075" y="917447"/>
                </a:lnTo>
                <a:lnTo>
                  <a:pt x="237744" y="893063"/>
                </a:lnTo>
                <a:lnTo>
                  <a:pt x="237744" y="842772"/>
                </a:lnTo>
                <a:lnTo>
                  <a:pt x="246887" y="818388"/>
                </a:lnTo>
                <a:lnTo>
                  <a:pt x="246887" y="0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049163" y="1990094"/>
            <a:ext cx="265665" cy="1283696"/>
          </a:xfrm>
          <a:custGeom>
            <a:avLst/>
            <a:gdLst>
              <a:gd name="connsiteX0" fmla="*/ 256277 w 265665"/>
              <a:gd name="connsiteY0" fmla="*/ 9387 h 1283696"/>
              <a:gd name="connsiteX1" fmla="*/ 256277 w 265665"/>
              <a:gd name="connsiteY1" fmla="*/ 33771 h 1283696"/>
              <a:gd name="connsiteX2" fmla="*/ 247131 w 265665"/>
              <a:gd name="connsiteY2" fmla="*/ 58155 h 1283696"/>
              <a:gd name="connsiteX3" fmla="*/ 247131 w 265665"/>
              <a:gd name="connsiteY3" fmla="*/ 108448 h 1283696"/>
              <a:gd name="connsiteX4" fmla="*/ 236464 w 265665"/>
              <a:gd name="connsiteY4" fmla="*/ 132832 h 1283696"/>
              <a:gd name="connsiteX5" fmla="*/ 236464 w 265665"/>
              <a:gd name="connsiteY5" fmla="*/ 157216 h 1283696"/>
              <a:gd name="connsiteX6" fmla="*/ 227318 w 265665"/>
              <a:gd name="connsiteY6" fmla="*/ 183124 h 1283696"/>
              <a:gd name="connsiteX7" fmla="*/ 218172 w 265665"/>
              <a:gd name="connsiteY7" fmla="*/ 207508 h 1283696"/>
              <a:gd name="connsiteX8" fmla="*/ 209026 w 265665"/>
              <a:gd name="connsiteY8" fmla="*/ 231892 h 1283696"/>
              <a:gd name="connsiteX9" fmla="*/ 189213 w 265665"/>
              <a:gd name="connsiteY9" fmla="*/ 257800 h 1283696"/>
              <a:gd name="connsiteX10" fmla="*/ 170921 w 265665"/>
              <a:gd name="connsiteY10" fmla="*/ 282184 h 1283696"/>
              <a:gd name="connsiteX11" fmla="*/ 161775 w 265665"/>
              <a:gd name="connsiteY11" fmla="*/ 306568 h 1283696"/>
              <a:gd name="connsiteX12" fmla="*/ 141978 w 265665"/>
              <a:gd name="connsiteY12" fmla="*/ 330952 h 1283696"/>
              <a:gd name="connsiteX13" fmla="*/ 123686 w 265665"/>
              <a:gd name="connsiteY13" fmla="*/ 356861 h 1283696"/>
              <a:gd name="connsiteX14" fmla="*/ 113019 w 265665"/>
              <a:gd name="connsiteY14" fmla="*/ 381245 h 1283696"/>
              <a:gd name="connsiteX15" fmla="*/ 74914 w 265665"/>
              <a:gd name="connsiteY15" fmla="*/ 405629 h 1283696"/>
              <a:gd name="connsiteX16" fmla="*/ 56622 w 265665"/>
              <a:gd name="connsiteY16" fmla="*/ 430013 h 1283696"/>
              <a:gd name="connsiteX17" fmla="*/ 36808 w 265665"/>
              <a:gd name="connsiteY17" fmla="*/ 455921 h 1283696"/>
              <a:gd name="connsiteX18" fmla="*/ 9387 w 265665"/>
              <a:gd name="connsiteY18" fmla="*/ 480305 h 1283696"/>
              <a:gd name="connsiteX19" fmla="*/ 9387 w 265665"/>
              <a:gd name="connsiteY19" fmla="*/ 1274308 h 1283696"/>
              <a:gd name="connsiteX20" fmla="*/ 36808 w 265665"/>
              <a:gd name="connsiteY20" fmla="*/ 1248400 h 1283696"/>
              <a:gd name="connsiteX21" fmla="*/ 56622 w 265665"/>
              <a:gd name="connsiteY21" fmla="*/ 1224016 h 1283696"/>
              <a:gd name="connsiteX22" fmla="*/ 74914 w 265665"/>
              <a:gd name="connsiteY22" fmla="*/ 1199632 h 1283696"/>
              <a:gd name="connsiteX23" fmla="*/ 113019 w 265665"/>
              <a:gd name="connsiteY23" fmla="*/ 1175248 h 1283696"/>
              <a:gd name="connsiteX24" fmla="*/ 123686 w 265665"/>
              <a:gd name="connsiteY24" fmla="*/ 1149340 h 1283696"/>
              <a:gd name="connsiteX25" fmla="*/ 141978 w 265665"/>
              <a:gd name="connsiteY25" fmla="*/ 1124956 h 1283696"/>
              <a:gd name="connsiteX26" fmla="*/ 161775 w 265665"/>
              <a:gd name="connsiteY26" fmla="*/ 1100572 h 1283696"/>
              <a:gd name="connsiteX27" fmla="*/ 170921 w 265665"/>
              <a:gd name="connsiteY27" fmla="*/ 1074663 h 1283696"/>
              <a:gd name="connsiteX28" fmla="*/ 189213 w 265665"/>
              <a:gd name="connsiteY28" fmla="*/ 1050279 h 1283696"/>
              <a:gd name="connsiteX29" fmla="*/ 209026 w 265665"/>
              <a:gd name="connsiteY29" fmla="*/ 1025895 h 1283696"/>
              <a:gd name="connsiteX30" fmla="*/ 218172 w 265665"/>
              <a:gd name="connsiteY30" fmla="*/ 1001511 h 1283696"/>
              <a:gd name="connsiteX31" fmla="*/ 227318 w 265665"/>
              <a:gd name="connsiteY31" fmla="*/ 975603 h 1283696"/>
              <a:gd name="connsiteX32" fmla="*/ 236464 w 265665"/>
              <a:gd name="connsiteY32" fmla="*/ 951219 h 1283696"/>
              <a:gd name="connsiteX33" fmla="*/ 236464 w 265665"/>
              <a:gd name="connsiteY33" fmla="*/ 926835 h 1283696"/>
              <a:gd name="connsiteX34" fmla="*/ 247131 w 265665"/>
              <a:gd name="connsiteY34" fmla="*/ 902451 h 1283696"/>
              <a:gd name="connsiteX35" fmla="*/ 247131 w 265665"/>
              <a:gd name="connsiteY35" fmla="*/ 852159 h 1283696"/>
              <a:gd name="connsiteX36" fmla="*/ 256277 w 265665"/>
              <a:gd name="connsiteY36" fmla="*/ 827775 h 1283696"/>
              <a:gd name="connsiteX37" fmla="*/ 256277 w 265665"/>
              <a:gd name="connsiteY37" fmla="*/ 9387 h 12836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</a:cxnLst>
            <a:rect l="l" t="t" r="r" b="b"/>
            <a:pathLst>
              <a:path w="265665" h="1283696">
                <a:moveTo>
                  <a:pt x="256277" y="9387"/>
                </a:moveTo>
                <a:lnTo>
                  <a:pt x="256277" y="33771"/>
                </a:lnTo>
                <a:lnTo>
                  <a:pt x="247131" y="58155"/>
                </a:lnTo>
                <a:lnTo>
                  <a:pt x="247131" y="108448"/>
                </a:lnTo>
                <a:lnTo>
                  <a:pt x="236464" y="132832"/>
                </a:lnTo>
                <a:lnTo>
                  <a:pt x="236464" y="157216"/>
                </a:lnTo>
                <a:lnTo>
                  <a:pt x="227318" y="183124"/>
                </a:lnTo>
                <a:lnTo>
                  <a:pt x="218172" y="207508"/>
                </a:lnTo>
                <a:lnTo>
                  <a:pt x="209026" y="231892"/>
                </a:lnTo>
                <a:lnTo>
                  <a:pt x="189213" y="257800"/>
                </a:lnTo>
                <a:lnTo>
                  <a:pt x="170921" y="282184"/>
                </a:lnTo>
                <a:lnTo>
                  <a:pt x="161775" y="306568"/>
                </a:lnTo>
                <a:lnTo>
                  <a:pt x="141978" y="330952"/>
                </a:lnTo>
                <a:lnTo>
                  <a:pt x="123686" y="356861"/>
                </a:lnTo>
                <a:lnTo>
                  <a:pt x="113019" y="381245"/>
                </a:lnTo>
                <a:lnTo>
                  <a:pt x="74914" y="405629"/>
                </a:lnTo>
                <a:lnTo>
                  <a:pt x="56622" y="430013"/>
                </a:lnTo>
                <a:lnTo>
                  <a:pt x="36808" y="455921"/>
                </a:lnTo>
                <a:lnTo>
                  <a:pt x="9387" y="480305"/>
                </a:lnTo>
                <a:lnTo>
                  <a:pt x="9387" y="1274308"/>
                </a:lnTo>
                <a:lnTo>
                  <a:pt x="36808" y="1248400"/>
                </a:lnTo>
                <a:lnTo>
                  <a:pt x="56622" y="1224016"/>
                </a:lnTo>
                <a:lnTo>
                  <a:pt x="74914" y="1199632"/>
                </a:lnTo>
                <a:lnTo>
                  <a:pt x="113019" y="1175248"/>
                </a:lnTo>
                <a:lnTo>
                  <a:pt x="123686" y="1149340"/>
                </a:lnTo>
                <a:lnTo>
                  <a:pt x="141978" y="1124956"/>
                </a:lnTo>
                <a:lnTo>
                  <a:pt x="161775" y="1100572"/>
                </a:lnTo>
                <a:lnTo>
                  <a:pt x="170921" y="1074663"/>
                </a:lnTo>
                <a:lnTo>
                  <a:pt x="189213" y="1050279"/>
                </a:lnTo>
                <a:lnTo>
                  <a:pt x="209026" y="1025895"/>
                </a:lnTo>
                <a:lnTo>
                  <a:pt x="218172" y="1001511"/>
                </a:lnTo>
                <a:lnTo>
                  <a:pt x="227318" y="975603"/>
                </a:lnTo>
                <a:lnTo>
                  <a:pt x="236464" y="951219"/>
                </a:lnTo>
                <a:lnTo>
                  <a:pt x="236464" y="926835"/>
                </a:lnTo>
                <a:lnTo>
                  <a:pt x="247131" y="902451"/>
                </a:lnTo>
                <a:lnTo>
                  <a:pt x="247131" y="852159"/>
                </a:lnTo>
                <a:lnTo>
                  <a:pt x="256277" y="827775"/>
                </a:lnTo>
                <a:lnTo>
                  <a:pt x="25627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220349" y="1403603"/>
            <a:ext cx="1085085" cy="1066800"/>
          </a:xfrm>
          <a:custGeom>
            <a:avLst/>
            <a:gdLst>
              <a:gd name="connsiteX0" fmla="*/ 609600 w 1085085"/>
              <a:gd name="connsiteY0" fmla="*/ 0 h 1066800"/>
              <a:gd name="connsiteX1" fmla="*/ 637032 w 1085085"/>
              <a:gd name="connsiteY1" fmla="*/ 0 h 1066800"/>
              <a:gd name="connsiteX2" fmla="*/ 685800 w 1085085"/>
              <a:gd name="connsiteY2" fmla="*/ 25908 h 1066800"/>
              <a:gd name="connsiteX3" fmla="*/ 713232 w 1085085"/>
              <a:gd name="connsiteY3" fmla="*/ 50292 h 1066800"/>
              <a:gd name="connsiteX4" fmla="*/ 742188 w 1085085"/>
              <a:gd name="connsiteY4" fmla="*/ 74676 h 1066800"/>
              <a:gd name="connsiteX5" fmla="*/ 771144 w 1085085"/>
              <a:gd name="connsiteY5" fmla="*/ 74676 h 1066800"/>
              <a:gd name="connsiteX6" fmla="*/ 809244 w 1085085"/>
              <a:gd name="connsiteY6" fmla="*/ 124968 h 1066800"/>
              <a:gd name="connsiteX7" fmla="*/ 827532 w 1085085"/>
              <a:gd name="connsiteY7" fmla="*/ 124968 h 1066800"/>
              <a:gd name="connsiteX8" fmla="*/ 856484 w 1085085"/>
              <a:gd name="connsiteY8" fmla="*/ 149352 h 1066800"/>
              <a:gd name="connsiteX9" fmla="*/ 876296 w 1085085"/>
              <a:gd name="connsiteY9" fmla="*/ 173736 h 1066800"/>
              <a:gd name="connsiteX10" fmla="*/ 903728 w 1085085"/>
              <a:gd name="connsiteY10" fmla="*/ 199644 h 1066800"/>
              <a:gd name="connsiteX11" fmla="*/ 932684 w 1085085"/>
              <a:gd name="connsiteY11" fmla="*/ 224028 h 1066800"/>
              <a:gd name="connsiteX12" fmla="*/ 952496 w 1085085"/>
              <a:gd name="connsiteY12" fmla="*/ 248412 h 1066800"/>
              <a:gd name="connsiteX13" fmla="*/ 961640 w 1085085"/>
              <a:gd name="connsiteY13" fmla="*/ 272796 h 1066800"/>
              <a:gd name="connsiteX14" fmla="*/ 990596 w 1085085"/>
              <a:gd name="connsiteY14" fmla="*/ 298703 h 1066800"/>
              <a:gd name="connsiteX15" fmla="*/ 999740 w 1085085"/>
              <a:gd name="connsiteY15" fmla="*/ 323088 h 1066800"/>
              <a:gd name="connsiteX16" fmla="*/ 1018028 w 1085085"/>
              <a:gd name="connsiteY16" fmla="*/ 347472 h 1066800"/>
              <a:gd name="connsiteX17" fmla="*/ 1027172 w 1085085"/>
              <a:gd name="connsiteY17" fmla="*/ 371856 h 1066800"/>
              <a:gd name="connsiteX18" fmla="*/ 1046984 w 1085085"/>
              <a:gd name="connsiteY18" fmla="*/ 422147 h 1066800"/>
              <a:gd name="connsiteX19" fmla="*/ 1056128 w 1085085"/>
              <a:gd name="connsiteY19" fmla="*/ 446531 h 1066800"/>
              <a:gd name="connsiteX20" fmla="*/ 1065272 w 1085085"/>
              <a:gd name="connsiteY20" fmla="*/ 472440 h 1066800"/>
              <a:gd name="connsiteX21" fmla="*/ 1075941 w 1085085"/>
              <a:gd name="connsiteY21" fmla="*/ 496824 h 1066800"/>
              <a:gd name="connsiteX22" fmla="*/ 1075941 w 1085085"/>
              <a:gd name="connsiteY22" fmla="*/ 545591 h 1066800"/>
              <a:gd name="connsiteX23" fmla="*/ 1085084 w 1085085"/>
              <a:gd name="connsiteY23" fmla="*/ 571500 h 1066800"/>
              <a:gd name="connsiteX24" fmla="*/ 1085084 w 1085085"/>
              <a:gd name="connsiteY24" fmla="*/ 644652 h 1066800"/>
              <a:gd name="connsiteX25" fmla="*/ 1075941 w 1085085"/>
              <a:gd name="connsiteY25" fmla="*/ 670560 h 1066800"/>
              <a:gd name="connsiteX26" fmla="*/ 1075941 w 1085085"/>
              <a:gd name="connsiteY26" fmla="*/ 694944 h 1066800"/>
              <a:gd name="connsiteX27" fmla="*/ 1065272 w 1085085"/>
              <a:gd name="connsiteY27" fmla="*/ 719328 h 1066800"/>
              <a:gd name="connsiteX28" fmla="*/ 1056128 w 1085085"/>
              <a:gd name="connsiteY28" fmla="*/ 743712 h 1066800"/>
              <a:gd name="connsiteX29" fmla="*/ 1046984 w 1085085"/>
              <a:gd name="connsiteY29" fmla="*/ 769619 h 1066800"/>
              <a:gd name="connsiteX30" fmla="*/ 1037841 w 1085085"/>
              <a:gd name="connsiteY30" fmla="*/ 794003 h 1066800"/>
              <a:gd name="connsiteX31" fmla="*/ 1027172 w 1085085"/>
              <a:gd name="connsiteY31" fmla="*/ 844296 h 1066800"/>
              <a:gd name="connsiteX32" fmla="*/ 1008884 w 1085085"/>
              <a:gd name="connsiteY32" fmla="*/ 868680 h 1066800"/>
              <a:gd name="connsiteX33" fmla="*/ 999740 w 1085085"/>
              <a:gd name="connsiteY33" fmla="*/ 893063 h 1066800"/>
              <a:gd name="connsiteX34" fmla="*/ 979928 w 1085085"/>
              <a:gd name="connsiteY34" fmla="*/ 917447 h 1066800"/>
              <a:gd name="connsiteX35" fmla="*/ 952496 w 1085085"/>
              <a:gd name="connsiteY35" fmla="*/ 943356 h 1066800"/>
              <a:gd name="connsiteX36" fmla="*/ 941828 w 1085085"/>
              <a:gd name="connsiteY36" fmla="*/ 967740 h 1066800"/>
              <a:gd name="connsiteX37" fmla="*/ 923540 w 1085085"/>
              <a:gd name="connsiteY37" fmla="*/ 992124 h 1066800"/>
              <a:gd name="connsiteX38" fmla="*/ 894584 w 1085085"/>
              <a:gd name="connsiteY38" fmla="*/ 1016508 h 1066800"/>
              <a:gd name="connsiteX39" fmla="*/ 865628 w 1085085"/>
              <a:gd name="connsiteY39" fmla="*/ 1042416 h 1066800"/>
              <a:gd name="connsiteX40" fmla="*/ 838196 w 1085085"/>
              <a:gd name="connsiteY40" fmla="*/ 1066800 h 1066800"/>
              <a:gd name="connsiteX41" fmla="*/ 0 w 1085085"/>
              <a:gd name="connsiteY41" fmla="*/ 595884 h 1066800"/>
              <a:gd name="connsiteX42" fmla="*/ 609600 w 1085085"/>
              <a:gd name="connsiteY42" fmla="*/ 0 h 1066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</a:cxnLst>
            <a:rect l="l" t="t" r="r" b="b"/>
            <a:pathLst>
              <a:path w="1085085" h="1066800">
                <a:moveTo>
                  <a:pt x="609600" y="0"/>
                </a:moveTo>
                <a:lnTo>
                  <a:pt x="637032" y="0"/>
                </a:lnTo>
                <a:lnTo>
                  <a:pt x="685800" y="25908"/>
                </a:lnTo>
                <a:lnTo>
                  <a:pt x="713232" y="50292"/>
                </a:lnTo>
                <a:lnTo>
                  <a:pt x="742188" y="74676"/>
                </a:lnTo>
                <a:lnTo>
                  <a:pt x="771144" y="74676"/>
                </a:lnTo>
                <a:lnTo>
                  <a:pt x="809244" y="124968"/>
                </a:lnTo>
                <a:lnTo>
                  <a:pt x="827532" y="124968"/>
                </a:lnTo>
                <a:lnTo>
                  <a:pt x="856484" y="149352"/>
                </a:lnTo>
                <a:lnTo>
                  <a:pt x="876296" y="173736"/>
                </a:lnTo>
                <a:lnTo>
                  <a:pt x="903728" y="199644"/>
                </a:lnTo>
                <a:lnTo>
                  <a:pt x="932684" y="224028"/>
                </a:lnTo>
                <a:lnTo>
                  <a:pt x="952496" y="248412"/>
                </a:lnTo>
                <a:lnTo>
                  <a:pt x="961640" y="272796"/>
                </a:lnTo>
                <a:lnTo>
                  <a:pt x="990596" y="298703"/>
                </a:lnTo>
                <a:lnTo>
                  <a:pt x="999740" y="323088"/>
                </a:lnTo>
                <a:lnTo>
                  <a:pt x="1018028" y="347472"/>
                </a:lnTo>
                <a:lnTo>
                  <a:pt x="1027172" y="371856"/>
                </a:lnTo>
                <a:lnTo>
                  <a:pt x="1046984" y="422147"/>
                </a:lnTo>
                <a:lnTo>
                  <a:pt x="1056128" y="446531"/>
                </a:lnTo>
                <a:lnTo>
                  <a:pt x="1065272" y="472440"/>
                </a:lnTo>
                <a:lnTo>
                  <a:pt x="1075941" y="496824"/>
                </a:lnTo>
                <a:lnTo>
                  <a:pt x="1075941" y="545591"/>
                </a:lnTo>
                <a:lnTo>
                  <a:pt x="1085084" y="571500"/>
                </a:lnTo>
                <a:lnTo>
                  <a:pt x="1085084" y="644652"/>
                </a:lnTo>
                <a:lnTo>
                  <a:pt x="1075941" y="670560"/>
                </a:lnTo>
                <a:lnTo>
                  <a:pt x="1075941" y="694944"/>
                </a:lnTo>
                <a:lnTo>
                  <a:pt x="1065272" y="719328"/>
                </a:lnTo>
                <a:lnTo>
                  <a:pt x="1056128" y="743712"/>
                </a:lnTo>
                <a:lnTo>
                  <a:pt x="1046984" y="769619"/>
                </a:lnTo>
                <a:lnTo>
                  <a:pt x="1037841" y="794003"/>
                </a:lnTo>
                <a:lnTo>
                  <a:pt x="1027172" y="844296"/>
                </a:lnTo>
                <a:lnTo>
                  <a:pt x="1008884" y="868680"/>
                </a:lnTo>
                <a:lnTo>
                  <a:pt x="999740" y="893063"/>
                </a:lnTo>
                <a:lnTo>
                  <a:pt x="979928" y="917447"/>
                </a:lnTo>
                <a:lnTo>
                  <a:pt x="952496" y="943356"/>
                </a:lnTo>
                <a:lnTo>
                  <a:pt x="941828" y="967740"/>
                </a:lnTo>
                <a:lnTo>
                  <a:pt x="923540" y="992124"/>
                </a:lnTo>
                <a:lnTo>
                  <a:pt x="894584" y="1016508"/>
                </a:lnTo>
                <a:lnTo>
                  <a:pt x="865628" y="1042416"/>
                </a:lnTo>
                <a:lnTo>
                  <a:pt x="838196" y="1066800"/>
                </a:lnTo>
                <a:lnTo>
                  <a:pt x="0" y="595884"/>
                </a:lnTo>
                <a:lnTo>
                  <a:pt x="60960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210965" y="1394212"/>
            <a:ext cx="1103863" cy="1085575"/>
          </a:xfrm>
          <a:custGeom>
            <a:avLst/>
            <a:gdLst>
              <a:gd name="connsiteX0" fmla="*/ 618987 w 1103863"/>
              <a:gd name="connsiteY0" fmla="*/ 9387 h 1085575"/>
              <a:gd name="connsiteX1" fmla="*/ 646408 w 1103863"/>
              <a:gd name="connsiteY1" fmla="*/ 9387 h 1085575"/>
              <a:gd name="connsiteX2" fmla="*/ 695181 w 1103863"/>
              <a:gd name="connsiteY2" fmla="*/ 35295 h 1085575"/>
              <a:gd name="connsiteX3" fmla="*/ 722619 w 1103863"/>
              <a:gd name="connsiteY3" fmla="*/ 59679 h 1085575"/>
              <a:gd name="connsiteX4" fmla="*/ 751562 w 1103863"/>
              <a:gd name="connsiteY4" fmla="*/ 84063 h 1085575"/>
              <a:gd name="connsiteX5" fmla="*/ 780521 w 1103863"/>
              <a:gd name="connsiteY5" fmla="*/ 84063 h 1085575"/>
              <a:gd name="connsiteX6" fmla="*/ 818626 w 1103863"/>
              <a:gd name="connsiteY6" fmla="*/ 134356 h 1085575"/>
              <a:gd name="connsiteX7" fmla="*/ 836918 w 1103863"/>
              <a:gd name="connsiteY7" fmla="*/ 134356 h 1085575"/>
              <a:gd name="connsiteX8" fmla="*/ 865877 w 1103863"/>
              <a:gd name="connsiteY8" fmla="*/ 158740 h 1085575"/>
              <a:gd name="connsiteX9" fmla="*/ 885674 w 1103863"/>
              <a:gd name="connsiteY9" fmla="*/ 183124 h 1085575"/>
              <a:gd name="connsiteX10" fmla="*/ 913112 w 1103863"/>
              <a:gd name="connsiteY10" fmla="*/ 209032 h 1085575"/>
              <a:gd name="connsiteX11" fmla="*/ 942071 w 1103863"/>
              <a:gd name="connsiteY11" fmla="*/ 233416 h 1085575"/>
              <a:gd name="connsiteX12" fmla="*/ 961885 w 1103863"/>
              <a:gd name="connsiteY12" fmla="*/ 257800 h 1085575"/>
              <a:gd name="connsiteX13" fmla="*/ 971031 w 1103863"/>
              <a:gd name="connsiteY13" fmla="*/ 282184 h 1085575"/>
              <a:gd name="connsiteX14" fmla="*/ 999973 w 1103863"/>
              <a:gd name="connsiteY14" fmla="*/ 308093 h 1085575"/>
              <a:gd name="connsiteX15" fmla="*/ 1009119 w 1103863"/>
              <a:gd name="connsiteY15" fmla="*/ 332477 h 1085575"/>
              <a:gd name="connsiteX16" fmla="*/ 1027411 w 1103863"/>
              <a:gd name="connsiteY16" fmla="*/ 356861 h 1085575"/>
              <a:gd name="connsiteX17" fmla="*/ 1036557 w 1103863"/>
              <a:gd name="connsiteY17" fmla="*/ 381245 h 1085575"/>
              <a:gd name="connsiteX18" fmla="*/ 1056370 w 1103863"/>
              <a:gd name="connsiteY18" fmla="*/ 431537 h 1085575"/>
              <a:gd name="connsiteX19" fmla="*/ 1065516 w 1103863"/>
              <a:gd name="connsiteY19" fmla="*/ 455921 h 1085575"/>
              <a:gd name="connsiteX20" fmla="*/ 1074662 w 1103863"/>
              <a:gd name="connsiteY20" fmla="*/ 481829 h 1085575"/>
              <a:gd name="connsiteX21" fmla="*/ 1085330 w 1103863"/>
              <a:gd name="connsiteY21" fmla="*/ 506213 h 1085575"/>
              <a:gd name="connsiteX22" fmla="*/ 1085330 w 1103863"/>
              <a:gd name="connsiteY22" fmla="*/ 554982 h 1085575"/>
              <a:gd name="connsiteX23" fmla="*/ 1094476 w 1103863"/>
              <a:gd name="connsiteY23" fmla="*/ 580885 h 1085575"/>
              <a:gd name="connsiteX24" fmla="*/ 1094476 w 1103863"/>
              <a:gd name="connsiteY24" fmla="*/ 654038 h 1085575"/>
              <a:gd name="connsiteX25" fmla="*/ 1085330 w 1103863"/>
              <a:gd name="connsiteY25" fmla="*/ 679946 h 1085575"/>
              <a:gd name="connsiteX26" fmla="*/ 1085330 w 1103863"/>
              <a:gd name="connsiteY26" fmla="*/ 704330 h 1085575"/>
              <a:gd name="connsiteX27" fmla="*/ 1074662 w 1103863"/>
              <a:gd name="connsiteY27" fmla="*/ 728714 h 1085575"/>
              <a:gd name="connsiteX28" fmla="*/ 1065516 w 1103863"/>
              <a:gd name="connsiteY28" fmla="*/ 753098 h 1085575"/>
              <a:gd name="connsiteX29" fmla="*/ 1056370 w 1103863"/>
              <a:gd name="connsiteY29" fmla="*/ 779006 h 1085575"/>
              <a:gd name="connsiteX30" fmla="*/ 1047224 w 1103863"/>
              <a:gd name="connsiteY30" fmla="*/ 803390 h 1085575"/>
              <a:gd name="connsiteX31" fmla="*/ 1036557 w 1103863"/>
              <a:gd name="connsiteY31" fmla="*/ 853683 h 1085575"/>
              <a:gd name="connsiteX32" fmla="*/ 1018265 w 1103863"/>
              <a:gd name="connsiteY32" fmla="*/ 878067 h 1085575"/>
              <a:gd name="connsiteX33" fmla="*/ 1009119 w 1103863"/>
              <a:gd name="connsiteY33" fmla="*/ 902451 h 1085575"/>
              <a:gd name="connsiteX34" fmla="*/ 989306 w 1103863"/>
              <a:gd name="connsiteY34" fmla="*/ 926835 h 1085575"/>
              <a:gd name="connsiteX35" fmla="*/ 961885 w 1103863"/>
              <a:gd name="connsiteY35" fmla="*/ 952743 h 1085575"/>
              <a:gd name="connsiteX36" fmla="*/ 951217 w 1103863"/>
              <a:gd name="connsiteY36" fmla="*/ 977127 h 1085575"/>
              <a:gd name="connsiteX37" fmla="*/ 932925 w 1103863"/>
              <a:gd name="connsiteY37" fmla="*/ 1001511 h 1085575"/>
              <a:gd name="connsiteX38" fmla="*/ 903966 w 1103863"/>
              <a:gd name="connsiteY38" fmla="*/ 1025895 h 1085575"/>
              <a:gd name="connsiteX39" fmla="*/ 875007 w 1103863"/>
              <a:gd name="connsiteY39" fmla="*/ 1051804 h 1085575"/>
              <a:gd name="connsiteX40" fmla="*/ 847586 w 1103863"/>
              <a:gd name="connsiteY40" fmla="*/ 1076188 h 1085575"/>
              <a:gd name="connsiteX41" fmla="*/ 9387 w 1103863"/>
              <a:gd name="connsiteY41" fmla="*/ 605269 h 1085575"/>
              <a:gd name="connsiteX42" fmla="*/ 618987 w 1103863"/>
              <a:gd name="connsiteY42" fmla="*/ 9387 h 10855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</a:cxnLst>
            <a:rect l="l" t="t" r="r" b="b"/>
            <a:pathLst>
              <a:path w="1103863" h="1085575">
                <a:moveTo>
                  <a:pt x="618987" y="9387"/>
                </a:moveTo>
                <a:lnTo>
                  <a:pt x="646408" y="9387"/>
                </a:lnTo>
                <a:lnTo>
                  <a:pt x="695181" y="35295"/>
                </a:lnTo>
                <a:lnTo>
                  <a:pt x="722619" y="59679"/>
                </a:lnTo>
                <a:lnTo>
                  <a:pt x="751562" y="84063"/>
                </a:lnTo>
                <a:lnTo>
                  <a:pt x="780521" y="84063"/>
                </a:lnTo>
                <a:lnTo>
                  <a:pt x="818626" y="134356"/>
                </a:lnTo>
                <a:lnTo>
                  <a:pt x="836918" y="134356"/>
                </a:lnTo>
                <a:lnTo>
                  <a:pt x="865877" y="158740"/>
                </a:lnTo>
                <a:lnTo>
                  <a:pt x="885674" y="183124"/>
                </a:lnTo>
                <a:lnTo>
                  <a:pt x="913112" y="209032"/>
                </a:lnTo>
                <a:lnTo>
                  <a:pt x="942071" y="233416"/>
                </a:lnTo>
                <a:lnTo>
                  <a:pt x="961885" y="257800"/>
                </a:lnTo>
                <a:lnTo>
                  <a:pt x="971031" y="282184"/>
                </a:lnTo>
                <a:lnTo>
                  <a:pt x="999973" y="308093"/>
                </a:lnTo>
                <a:lnTo>
                  <a:pt x="1009119" y="332477"/>
                </a:lnTo>
                <a:lnTo>
                  <a:pt x="1027411" y="356861"/>
                </a:lnTo>
                <a:lnTo>
                  <a:pt x="1036557" y="381245"/>
                </a:lnTo>
                <a:lnTo>
                  <a:pt x="1056370" y="431537"/>
                </a:lnTo>
                <a:lnTo>
                  <a:pt x="1065516" y="455921"/>
                </a:lnTo>
                <a:lnTo>
                  <a:pt x="1074662" y="481829"/>
                </a:lnTo>
                <a:lnTo>
                  <a:pt x="1085330" y="506213"/>
                </a:lnTo>
                <a:lnTo>
                  <a:pt x="1085330" y="554982"/>
                </a:lnTo>
                <a:lnTo>
                  <a:pt x="1094476" y="580885"/>
                </a:lnTo>
                <a:lnTo>
                  <a:pt x="1094476" y="654038"/>
                </a:lnTo>
                <a:lnTo>
                  <a:pt x="1085330" y="679946"/>
                </a:lnTo>
                <a:lnTo>
                  <a:pt x="1085330" y="704330"/>
                </a:lnTo>
                <a:lnTo>
                  <a:pt x="1074662" y="728714"/>
                </a:lnTo>
                <a:lnTo>
                  <a:pt x="1065516" y="753098"/>
                </a:lnTo>
                <a:lnTo>
                  <a:pt x="1056370" y="779006"/>
                </a:lnTo>
                <a:lnTo>
                  <a:pt x="1047224" y="803390"/>
                </a:lnTo>
                <a:lnTo>
                  <a:pt x="1036557" y="853683"/>
                </a:lnTo>
                <a:lnTo>
                  <a:pt x="1018265" y="878067"/>
                </a:lnTo>
                <a:lnTo>
                  <a:pt x="1009119" y="902451"/>
                </a:lnTo>
                <a:lnTo>
                  <a:pt x="989306" y="926835"/>
                </a:lnTo>
                <a:lnTo>
                  <a:pt x="961885" y="952743"/>
                </a:lnTo>
                <a:lnTo>
                  <a:pt x="951217" y="977127"/>
                </a:lnTo>
                <a:lnTo>
                  <a:pt x="932925" y="1001511"/>
                </a:lnTo>
                <a:lnTo>
                  <a:pt x="903966" y="1025895"/>
                </a:lnTo>
                <a:lnTo>
                  <a:pt x="875007" y="1051804"/>
                </a:lnTo>
                <a:lnTo>
                  <a:pt x="847586" y="1076188"/>
                </a:lnTo>
                <a:lnTo>
                  <a:pt x="9387" y="605269"/>
                </a:lnTo>
                <a:lnTo>
                  <a:pt x="6189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3361" y="2173223"/>
            <a:ext cx="809244" cy="1338072"/>
          </a:xfrm>
          <a:custGeom>
            <a:avLst/>
            <a:gdLst>
              <a:gd name="connsiteX0" fmla="*/ 809244 w 809244"/>
              <a:gd name="connsiteY0" fmla="*/ 545592 h 1338072"/>
              <a:gd name="connsiteX1" fmla="*/ 771144 w 809244"/>
              <a:gd name="connsiteY1" fmla="*/ 545592 h 1338072"/>
              <a:gd name="connsiteX2" fmla="*/ 713232 w 809244"/>
              <a:gd name="connsiteY2" fmla="*/ 519683 h 1338072"/>
              <a:gd name="connsiteX3" fmla="*/ 647700 w 809244"/>
              <a:gd name="connsiteY3" fmla="*/ 519683 h 1338072"/>
              <a:gd name="connsiteX4" fmla="*/ 589788 w 809244"/>
              <a:gd name="connsiteY4" fmla="*/ 495300 h 1338072"/>
              <a:gd name="connsiteX5" fmla="*/ 560832 w 809244"/>
              <a:gd name="connsiteY5" fmla="*/ 495300 h 1338072"/>
              <a:gd name="connsiteX6" fmla="*/ 522732 w 809244"/>
              <a:gd name="connsiteY6" fmla="*/ 470916 h 1338072"/>
              <a:gd name="connsiteX7" fmla="*/ 475488 w 809244"/>
              <a:gd name="connsiteY7" fmla="*/ 446532 h 1338072"/>
              <a:gd name="connsiteX8" fmla="*/ 446531 w 809244"/>
              <a:gd name="connsiteY8" fmla="*/ 446532 h 1338072"/>
              <a:gd name="connsiteX9" fmla="*/ 419100 w 809244"/>
              <a:gd name="connsiteY9" fmla="*/ 420624 h 1338072"/>
              <a:gd name="connsiteX10" fmla="*/ 370331 w 809244"/>
              <a:gd name="connsiteY10" fmla="*/ 396240 h 1338072"/>
              <a:gd name="connsiteX11" fmla="*/ 342900 w 809244"/>
              <a:gd name="connsiteY11" fmla="*/ 396240 h 1338072"/>
              <a:gd name="connsiteX12" fmla="*/ 313944 w 809244"/>
              <a:gd name="connsiteY12" fmla="*/ 371855 h 1338072"/>
              <a:gd name="connsiteX13" fmla="*/ 275844 w 809244"/>
              <a:gd name="connsiteY13" fmla="*/ 347472 h 1338072"/>
              <a:gd name="connsiteX14" fmla="*/ 246888 w 809244"/>
              <a:gd name="connsiteY14" fmla="*/ 321564 h 1338072"/>
              <a:gd name="connsiteX15" fmla="*/ 219455 w 809244"/>
              <a:gd name="connsiteY15" fmla="*/ 297180 h 1338072"/>
              <a:gd name="connsiteX16" fmla="*/ 190500 w 809244"/>
              <a:gd name="connsiteY16" fmla="*/ 272796 h 1338072"/>
              <a:gd name="connsiteX17" fmla="*/ 161544 w 809244"/>
              <a:gd name="connsiteY17" fmla="*/ 246888 h 1338072"/>
              <a:gd name="connsiteX18" fmla="*/ 143255 w 809244"/>
              <a:gd name="connsiteY18" fmla="*/ 222504 h 1338072"/>
              <a:gd name="connsiteX19" fmla="*/ 114300 w 809244"/>
              <a:gd name="connsiteY19" fmla="*/ 198120 h 1338072"/>
              <a:gd name="connsiteX20" fmla="*/ 94488 w 809244"/>
              <a:gd name="connsiteY20" fmla="*/ 173736 h 1338072"/>
              <a:gd name="connsiteX21" fmla="*/ 76200 w 809244"/>
              <a:gd name="connsiteY21" fmla="*/ 147827 h 1338072"/>
              <a:gd name="connsiteX22" fmla="*/ 56388 w 809244"/>
              <a:gd name="connsiteY22" fmla="*/ 123444 h 1338072"/>
              <a:gd name="connsiteX23" fmla="*/ 38100 w 809244"/>
              <a:gd name="connsiteY23" fmla="*/ 99060 h 1338072"/>
              <a:gd name="connsiteX24" fmla="*/ 28955 w 809244"/>
              <a:gd name="connsiteY24" fmla="*/ 74676 h 1338072"/>
              <a:gd name="connsiteX25" fmla="*/ 9144 w 809244"/>
              <a:gd name="connsiteY25" fmla="*/ 24383 h 1338072"/>
              <a:gd name="connsiteX26" fmla="*/ 0 w 809244"/>
              <a:gd name="connsiteY26" fmla="*/ 0 h 1338072"/>
              <a:gd name="connsiteX27" fmla="*/ 0 w 809244"/>
              <a:gd name="connsiteY27" fmla="*/ 792480 h 1338072"/>
              <a:gd name="connsiteX28" fmla="*/ 9144 w 809244"/>
              <a:gd name="connsiteY28" fmla="*/ 818388 h 1338072"/>
              <a:gd name="connsiteX29" fmla="*/ 28955 w 809244"/>
              <a:gd name="connsiteY29" fmla="*/ 867155 h 1338072"/>
              <a:gd name="connsiteX30" fmla="*/ 38100 w 809244"/>
              <a:gd name="connsiteY30" fmla="*/ 891540 h 1338072"/>
              <a:gd name="connsiteX31" fmla="*/ 56388 w 809244"/>
              <a:gd name="connsiteY31" fmla="*/ 917448 h 1338072"/>
              <a:gd name="connsiteX32" fmla="*/ 76200 w 809244"/>
              <a:gd name="connsiteY32" fmla="*/ 941832 h 1338072"/>
              <a:gd name="connsiteX33" fmla="*/ 94488 w 809244"/>
              <a:gd name="connsiteY33" fmla="*/ 966216 h 1338072"/>
              <a:gd name="connsiteX34" fmla="*/ 114300 w 809244"/>
              <a:gd name="connsiteY34" fmla="*/ 992124 h 1338072"/>
              <a:gd name="connsiteX35" fmla="*/ 143255 w 809244"/>
              <a:gd name="connsiteY35" fmla="*/ 1016508 h 1338072"/>
              <a:gd name="connsiteX36" fmla="*/ 161544 w 809244"/>
              <a:gd name="connsiteY36" fmla="*/ 1040892 h 1338072"/>
              <a:gd name="connsiteX37" fmla="*/ 190500 w 809244"/>
              <a:gd name="connsiteY37" fmla="*/ 1065276 h 1338072"/>
              <a:gd name="connsiteX38" fmla="*/ 219455 w 809244"/>
              <a:gd name="connsiteY38" fmla="*/ 1091184 h 1338072"/>
              <a:gd name="connsiteX39" fmla="*/ 246888 w 809244"/>
              <a:gd name="connsiteY39" fmla="*/ 1115567 h 1338072"/>
              <a:gd name="connsiteX40" fmla="*/ 275844 w 809244"/>
              <a:gd name="connsiteY40" fmla="*/ 1139952 h 1338072"/>
              <a:gd name="connsiteX41" fmla="*/ 313944 w 809244"/>
              <a:gd name="connsiteY41" fmla="*/ 1164335 h 1338072"/>
              <a:gd name="connsiteX42" fmla="*/ 342900 w 809244"/>
              <a:gd name="connsiteY42" fmla="*/ 1190244 h 1338072"/>
              <a:gd name="connsiteX43" fmla="*/ 370331 w 809244"/>
              <a:gd name="connsiteY43" fmla="*/ 1190244 h 1338072"/>
              <a:gd name="connsiteX44" fmla="*/ 419100 w 809244"/>
              <a:gd name="connsiteY44" fmla="*/ 1214628 h 1338072"/>
              <a:gd name="connsiteX45" fmla="*/ 446531 w 809244"/>
              <a:gd name="connsiteY45" fmla="*/ 1239011 h 1338072"/>
              <a:gd name="connsiteX46" fmla="*/ 475488 w 809244"/>
              <a:gd name="connsiteY46" fmla="*/ 1239011 h 1338072"/>
              <a:gd name="connsiteX47" fmla="*/ 522732 w 809244"/>
              <a:gd name="connsiteY47" fmla="*/ 1263396 h 1338072"/>
              <a:gd name="connsiteX48" fmla="*/ 560832 w 809244"/>
              <a:gd name="connsiteY48" fmla="*/ 1289304 h 1338072"/>
              <a:gd name="connsiteX49" fmla="*/ 589788 w 809244"/>
              <a:gd name="connsiteY49" fmla="*/ 1289304 h 1338072"/>
              <a:gd name="connsiteX50" fmla="*/ 647700 w 809244"/>
              <a:gd name="connsiteY50" fmla="*/ 1313688 h 1338072"/>
              <a:gd name="connsiteX51" fmla="*/ 713232 w 809244"/>
              <a:gd name="connsiteY51" fmla="*/ 1313688 h 1338072"/>
              <a:gd name="connsiteX52" fmla="*/ 771144 w 809244"/>
              <a:gd name="connsiteY52" fmla="*/ 1338072 h 1338072"/>
              <a:gd name="connsiteX53" fmla="*/ 809244 w 809244"/>
              <a:gd name="connsiteY53" fmla="*/ 1338072 h 1338072"/>
              <a:gd name="connsiteX54" fmla="*/ 809244 w 809244"/>
              <a:gd name="connsiteY54" fmla="*/ 545592 h 13380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809244" h="1338072">
                <a:moveTo>
                  <a:pt x="809244" y="545592"/>
                </a:moveTo>
                <a:lnTo>
                  <a:pt x="771144" y="545592"/>
                </a:lnTo>
                <a:lnTo>
                  <a:pt x="713232" y="519683"/>
                </a:lnTo>
                <a:lnTo>
                  <a:pt x="647700" y="519683"/>
                </a:lnTo>
                <a:lnTo>
                  <a:pt x="589788" y="495300"/>
                </a:lnTo>
                <a:lnTo>
                  <a:pt x="560832" y="495300"/>
                </a:lnTo>
                <a:lnTo>
                  <a:pt x="522732" y="470916"/>
                </a:lnTo>
                <a:lnTo>
                  <a:pt x="475488" y="446532"/>
                </a:lnTo>
                <a:lnTo>
                  <a:pt x="446531" y="446532"/>
                </a:lnTo>
                <a:lnTo>
                  <a:pt x="419100" y="420624"/>
                </a:lnTo>
                <a:lnTo>
                  <a:pt x="370331" y="396240"/>
                </a:lnTo>
                <a:lnTo>
                  <a:pt x="342900" y="396240"/>
                </a:lnTo>
                <a:lnTo>
                  <a:pt x="313944" y="371855"/>
                </a:lnTo>
                <a:lnTo>
                  <a:pt x="275844" y="347472"/>
                </a:lnTo>
                <a:lnTo>
                  <a:pt x="246888" y="321564"/>
                </a:lnTo>
                <a:lnTo>
                  <a:pt x="219455" y="297180"/>
                </a:lnTo>
                <a:lnTo>
                  <a:pt x="190500" y="272796"/>
                </a:lnTo>
                <a:lnTo>
                  <a:pt x="161544" y="246888"/>
                </a:lnTo>
                <a:lnTo>
                  <a:pt x="143255" y="222504"/>
                </a:lnTo>
                <a:lnTo>
                  <a:pt x="114300" y="198120"/>
                </a:lnTo>
                <a:lnTo>
                  <a:pt x="94488" y="173736"/>
                </a:lnTo>
                <a:lnTo>
                  <a:pt x="76200" y="147827"/>
                </a:lnTo>
                <a:lnTo>
                  <a:pt x="56388" y="123444"/>
                </a:lnTo>
                <a:lnTo>
                  <a:pt x="38100" y="99060"/>
                </a:lnTo>
                <a:lnTo>
                  <a:pt x="28955" y="74676"/>
                </a:lnTo>
                <a:lnTo>
                  <a:pt x="9144" y="24383"/>
                </a:lnTo>
                <a:lnTo>
                  <a:pt x="0" y="0"/>
                </a:lnTo>
                <a:lnTo>
                  <a:pt x="0" y="792480"/>
                </a:lnTo>
                <a:lnTo>
                  <a:pt x="9144" y="818388"/>
                </a:lnTo>
                <a:lnTo>
                  <a:pt x="28955" y="867155"/>
                </a:lnTo>
                <a:lnTo>
                  <a:pt x="38100" y="891540"/>
                </a:lnTo>
                <a:lnTo>
                  <a:pt x="56388" y="917448"/>
                </a:lnTo>
                <a:lnTo>
                  <a:pt x="76200" y="941832"/>
                </a:lnTo>
                <a:lnTo>
                  <a:pt x="94488" y="966216"/>
                </a:lnTo>
                <a:lnTo>
                  <a:pt x="114300" y="992124"/>
                </a:lnTo>
                <a:lnTo>
                  <a:pt x="143255" y="1016508"/>
                </a:lnTo>
                <a:lnTo>
                  <a:pt x="161544" y="1040892"/>
                </a:lnTo>
                <a:lnTo>
                  <a:pt x="190500" y="1065276"/>
                </a:lnTo>
                <a:lnTo>
                  <a:pt x="219455" y="1091184"/>
                </a:lnTo>
                <a:lnTo>
                  <a:pt x="246888" y="1115567"/>
                </a:lnTo>
                <a:lnTo>
                  <a:pt x="275844" y="1139952"/>
                </a:lnTo>
                <a:lnTo>
                  <a:pt x="313944" y="1164335"/>
                </a:lnTo>
                <a:lnTo>
                  <a:pt x="342900" y="1190244"/>
                </a:lnTo>
                <a:lnTo>
                  <a:pt x="370331" y="1190244"/>
                </a:lnTo>
                <a:lnTo>
                  <a:pt x="419100" y="1214628"/>
                </a:lnTo>
                <a:lnTo>
                  <a:pt x="446531" y="1239011"/>
                </a:lnTo>
                <a:lnTo>
                  <a:pt x="475488" y="1239011"/>
                </a:lnTo>
                <a:lnTo>
                  <a:pt x="522732" y="1263396"/>
                </a:lnTo>
                <a:lnTo>
                  <a:pt x="560832" y="1289304"/>
                </a:lnTo>
                <a:lnTo>
                  <a:pt x="589788" y="1289304"/>
                </a:lnTo>
                <a:lnTo>
                  <a:pt x="647700" y="1313688"/>
                </a:lnTo>
                <a:lnTo>
                  <a:pt x="713232" y="1313688"/>
                </a:lnTo>
                <a:lnTo>
                  <a:pt x="771144" y="1338072"/>
                </a:lnTo>
                <a:lnTo>
                  <a:pt x="809244" y="1338072"/>
                </a:lnTo>
                <a:lnTo>
                  <a:pt x="809244" y="545592"/>
                </a:lnTo>
              </a:path>
            </a:pathLst>
          </a:custGeom>
          <a:solidFill>
            <a:srgbClr val="8065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3972" y="2163831"/>
            <a:ext cx="828024" cy="1356844"/>
          </a:xfrm>
          <a:custGeom>
            <a:avLst/>
            <a:gdLst>
              <a:gd name="connsiteX0" fmla="*/ 818636 w 828024"/>
              <a:gd name="connsiteY0" fmla="*/ 554977 h 1356844"/>
              <a:gd name="connsiteX1" fmla="*/ 780531 w 828024"/>
              <a:gd name="connsiteY1" fmla="*/ 554977 h 1356844"/>
              <a:gd name="connsiteX2" fmla="*/ 722612 w 828024"/>
              <a:gd name="connsiteY2" fmla="*/ 529069 h 1356844"/>
              <a:gd name="connsiteX3" fmla="*/ 657086 w 828024"/>
              <a:gd name="connsiteY3" fmla="*/ 529069 h 1356844"/>
              <a:gd name="connsiteX4" fmla="*/ 599167 w 828024"/>
              <a:gd name="connsiteY4" fmla="*/ 504685 h 1356844"/>
              <a:gd name="connsiteX5" fmla="*/ 570225 w 828024"/>
              <a:gd name="connsiteY5" fmla="*/ 504685 h 1356844"/>
              <a:gd name="connsiteX6" fmla="*/ 532120 w 828024"/>
              <a:gd name="connsiteY6" fmla="*/ 480301 h 1356844"/>
              <a:gd name="connsiteX7" fmla="*/ 484875 w 828024"/>
              <a:gd name="connsiteY7" fmla="*/ 455921 h 1356844"/>
              <a:gd name="connsiteX8" fmla="*/ 455919 w 828024"/>
              <a:gd name="connsiteY8" fmla="*/ 455921 h 1356844"/>
              <a:gd name="connsiteX9" fmla="*/ 428488 w 828024"/>
              <a:gd name="connsiteY9" fmla="*/ 430013 h 1356844"/>
              <a:gd name="connsiteX10" fmla="*/ 379720 w 828024"/>
              <a:gd name="connsiteY10" fmla="*/ 405629 h 1356844"/>
              <a:gd name="connsiteX11" fmla="*/ 352287 w 828024"/>
              <a:gd name="connsiteY11" fmla="*/ 405629 h 1356844"/>
              <a:gd name="connsiteX12" fmla="*/ 323332 w 828024"/>
              <a:gd name="connsiteY12" fmla="*/ 381245 h 1356844"/>
              <a:gd name="connsiteX13" fmla="*/ 285231 w 828024"/>
              <a:gd name="connsiteY13" fmla="*/ 356861 h 1356844"/>
              <a:gd name="connsiteX14" fmla="*/ 256275 w 828024"/>
              <a:gd name="connsiteY14" fmla="*/ 330952 h 1356844"/>
              <a:gd name="connsiteX15" fmla="*/ 228844 w 828024"/>
              <a:gd name="connsiteY15" fmla="*/ 306568 h 1356844"/>
              <a:gd name="connsiteX16" fmla="*/ 199888 w 828024"/>
              <a:gd name="connsiteY16" fmla="*/ 282184 h 1356844"/>
              <a:gd name="connsiteX17" fmla="*/ 170932 w 828024"/>
              <a:gd name="connsiteY17" fmla="*/ 256276 h 1356844"/>
              <a:gd name="connsiteX18" fmla="*/ 152644 w 828024"/>
              <a:gd name="connsiteY18" fmla="*/ 231892 h 1356844"/>
              <a:gd name="connsiteX19" fmla="*/ 123688 w 828024"/>
              <a:gd name="connsiteY19" fmla="*/ 207508 h 1356844"/>
              <a:gd name="connsiteX20" fmla="*/ 103876 w 828024"/>
              <a:gd name="connsiteY20" fmla="*/ 183124 h 1356844"/>
              <a:gd name="connsiteX21" fmla="*/ 85587 w 828024"/>
              <a:gd name="connsiteY21" fmla="*/ 157215 h 1356844"/>
              <a:gd name="connsiteX22" fmla="*/ 65776 w 828024"/>
              <a:gd name="connsiteY22" fmla="*/ 132832 h 1356844"/>
              <a:gd name="connsiteX23" fmla="*/ 47487 w 828024"/>
              <a:gd name="connsiteY23" fmla="*/ 108448 h 1356844"/>
              <a:gd name="connsiteX24" fmla="*/ 38343 w 828024"/>
              <a:gd name="connsiteY24" fmla="*/ 84064 h 1356844"/>
              <a:gd name="connsiteX25" fmla="*/ 18531 w 828024"/>
              <a:gd name="connsiteY25" fmla="*/ 33771 h 1356844"/>
              <a:gd name="connsiteX26" fmla="*/ 9387 w 828024"/>
              <a:gd name="connsiteY26" fmla="*/ 9387 h 1356844"/>
              <a:gd name="connsiteX27" fmla="*/ 9387 w 828024"/>
              <a:gd name="connsiteY27" fmla="*/ 801866 h 1356844"/>
              <a:gd name="connsiteX28" fmla="*/ 18531 w 828024"/>
              <a:gd name="connsiteY28" fmla="*/ 827774 h 1356844"/>
              <a:gd name="connsiteX29" fmla="*/ 38343 w 828024"/>
              <a:gd name="connsiteY29" fmla="*/ 876543 h 1356844"/>
              <a:gd name="connsiteX30" fmla="*/ 47487 w 828024"/>
              <a:gd name="connsiteY30" fmla="*/ 900926 h 1356844"/>
              <a:gd name="connsiteX31" fmla="*/ 65776 w 828024"/>
              <a:gd name="connsiteY31" fmla="*/ 926835 h 1356844"/>
              <a:gd name="connsiteX32" fmla="*/ 85587 w 828024"/>
              <a:gd name="connsiteY32" fmla="*/ 951219 h 1356844"/>
              <a:gd name="connsiteX33" fmla="*/ 103876 w 828024"/>
              <a:gd name="connsiteY33" fmla="*/ 975603 h 1356844"/>
              <a:gd name="connsiteX34" fmla="*/ 123688 w 828024"/>
              <a:gd name="connsiteY34" fmla="*/ 1001511 h 1356844"/>
              <a:gd name="connsiteX35" fmla="*/ 152644 w 828024"/>
              <a:gd name="connsiteY35" fmla="*/ 1025895 h 1356844"/>
              <a:gd name="connsiteX36" fmla="*/ 170932 w 828024"/>
              <a:gd name="connsiteY36" fmla="*/ 1050279 h 1356844"/>
              <a:gd name="connsiteX37" fmla="*/ 199888 w 828024"/>
              <a:gd name="connsiteY37" fmla="*/ 1074663 h 1356844"/>
              <a:gd name="connsiteX38" fmla="*/ 228844 w 828024"/>
              <a:gd name="connsiteY38" fmla="*/ 1100571 h 1356844"/>
              <a:gd name="connsiteX39" fmla="*/ 256275 w 828024"/>
              <a:gd name="connsiteY39" fmla="*/ 1124956 h 1356844"/>
              <a:gd name="connsiteX40" fmla="*/ 285231 w 828024"/>
              <a:gd name="connsiteY40" fmla="*/ 1149340 h 1356844"/>
              <a:gd name="connsiteX41" fmla="*/ 323332 w 828024"/>
              <a:gd name="connsiteY41" fmla="*/ 1173724 h 1356844"/>
              <a:gd name="connsiteX42" fmla="*/ 352287 w 828024"/>
              <a:gd name="connsiteY42" fmla="*/ 1199628 h 1356844"/>
              <a:gd name="connsiteX43" fmla="*/ 379720 w 828024"/>
              <a:gd name="connsiteY43" fmla="*/ 1199628 h 1356844"/>
              <a:gd name="connsiteX44" fmla="*/ 428488 w 828024"/>
              <a:gd name="connsiteY44" fmla="*/ 1224012 h 1356844"/>
              <a:gd name="connsiteX45" fmla="*/ 455919 w 828024"/>
              <a:gd name="connsiteY45" fmla="*/ 1248396 h 1356844"/>
              <a:gd name="connsiteX46" fmla="*/ 484875 w 828024"/>
              <a:gd name="connsiteY46" fmla="*/ 1248396 h 1356844"/>
              <a:gd name="connsiteX47" fmla="*/ 532120 w 828024"/>
              <a:gd name="connsiteY47" fmla="*/ 1272780 h 1356844"/>
              <a:gd name="connsiteX48" fmla="*/ 570225 w 828024"/>
              <a:gd name="connsiteY48" fmla="*/ 1298688 h 1356844"/>
              <a:gd name="connsiteX49" fmla="*/ 599167 w 828024"/>
              <a:gd name="connsiteY49" fmla="*/ 1298688 h 1356844"/>
              <a:gd name="connsiteX50" fmla="*/ 657086 w 828024"/>
              <a:gd name="connsiteY50" fmla="*/ 1323072 h 1356844"/>
              <a:gd name="connsiteX51" fmla="*/ 722612 w 828024"/>
              <a:gd name="connsiteY51" fmla="*/ 1323072 h 1356844"/>
              <a:gd name="connsiteX52" fmla="*/ 780531 w 828024"/>
              <a:gd name="connsiteY52" fmla="*/ 1347456 h 1356844"/>
              <a:gd name="connsiteX53" fmla="*/ 818636 w 828024"/>
              <a:gd name="connsiteY53" fmla="*/ 1347456 h 1356844"/>
              <a:gd name="connsiteX54" fmla="*/ 818636 w 828024"/>
              <a:gd name="connsiteY54" fmla="*/ 554977 h 13568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828024" h="1356844">
                <a:moveTo>
                  <a:pt x="818636" y="554977"/>
                </a:moveTo>
                <a:lnTo>
                  <a:pt x="780531" y="554977"/>
                </a:lnTo>
                <a:lnTo>
                  <a:pt x="722612" y="529069"/>
                </a:lnTo>
                <a:lnTo>
                  <a:pt x="657086" y="529069"/>
                </a:lnTo>
                <a:lnTo>
                  <a:pt x="599167" y="504685"/>
                </a:lnTo>
                <a:lnTo>
                  <a:pt x="570225" y="504685"/>
                </a:lnTo>
                <a:lnTo>
                  <a:pt x="532120" y="480301"/>
                </a:lnTo>
                <a:lnTo>
                  <a:pt x="484875" y="455921"/>
                </a:lnTo>
                <a:lnTo>
                  <a:pt x="455919" y="455921"/>
                </a:lnTo>
                <a:lnTo>
                  <a:pt x="428488" y="430013"/>
                </a:lnTo>
                <a:lnTo>
                  <a:pt x="379720" y="405629"/>
                </a:lnTo>
                <a:lnTo>
                  <a:pt x="352287" y="405629"/>
                </a:lnTo>
                <a:lnTo>
                  <a:pt x="323332" y="381245"/>
                </a:lnTo>
                <a:lnTo>
                  <a:pt x="285231" y="356861"/>
                </a:lnTo>
                <a:lnTo>
                  <a:pt x="256275" y="330952"/>
                </a:lnTo>
                <a:lnTo>
                  <a:pt x="228844" y="306568"/>
                </a:lnTo>
                <a:lnTo>
                  <a:pt x="199888" y="282184"/>
                </a:lnTo>
                <a:lnTo>
                  <a:pt x="170932" y="256276"/>
                </a:lnTo>
                <a:lnTo>
                  <a:pt x="152644" y="231892"/>
                </a:lnTo>
                <a:lnTo>
                  <a:pt x="123688" y="207508"/>
                </a:lnTo>
                <a:lnTo>
                  <a:pt x="103876" y="183124"/>
                </a:lnTo>
                <a:lnTo>
                  <a:pt x="85587" y="157215"/>
                </a:lnTo>
                <a:lnTo>
                  <a:pt x="65776" y="132832"/>
                </a:lnTo>
                <a:lnTo>
                  <a:pt x="47487" y="108448"/>
                </a:lnTo>
                <a:lnTo>
                  <a:pt x="38343" y="84064"/>
                </a:lnTo>
                <a:lnTo>
                  <a:pt x="18531" y="33771"/>
                </a:lnTo>
                <a:lnTo>
                  <a:pt x="9387" y="9387"/>
                </a:lnTo>
                <a:lnTo>
                  <a:pt x="9387" y="801866"/>
                </a:lnTo>
                <a:lnTo>
                  <a:pt x="18531" y="827774"/>
                </a:lnTo>
                <a:lnTo>
                  <a:pt x="38343" y="876543"/>
                </a:lnTo>
                <a:lnTo>
                  <a:pt x="47487" y="900926"/>
                </a:lnTo>
                <a:lnTo>
                  <a:pt x="65776" y="926835"/>
                </a:lnTo>
                <a:lnTo>
                  <a:pt x="85587" y="951219"/>
                </a:lnTo>
                <a:lnTo>
                  <a:pt x="103876" y="975603"/>
                </a:lnTo>
                <a:lnTo>
                  <a:pt x="123688" y="1001511"/>
                </a:lnTo>
                <a:lnTo>
                  <a:pt x="152644" y="1025895"/>
                </a:lnTo>
                <a:lnTo>
                  <a:pt x="170932" y="1050279"/>
                </a:lnTo>
                <a:lnTo>
                  <a:pt x="199888" y="1074663"/>
                </a:lnTo>
                <a:lnTo>
                  <a:pt x="228844" y="1100571"/>
                </a:lnTo>
                <a:lnTo>
                  <a:pt x="256275" y="1124956"/>
                </a:lnTo>
                <a:lnTo>
                  <a:pt x="285231" y="1149340"/>
                </a:lnTo>
                <a:lnTo>
                  <a:pt x="323332" y="1173724"/>
                </a:lnTo>
                <a:lnTo>
                  <a:pt x="352287" y="1199628"/>
                </a:lnTo>
                <a:lnTo>
                  <a:pt x="379720" y="1199628"/>
                </a:lnTo>
                <a:lnTo>
                  <a:pt x="428488" y="1224012"/>
                </a:lnTo>
                <a:lnTo>
                  <a:pt x="455919" y="1248396"/>
                </a:lnTo>
                <a:lnTo>
                  <a:pt x="484875" y="1248396"/>
                </a:lnTo>
                <a:lnTo>
                  <a:pt x="532120" y="1272780"/>
                </a:lnTo>
                <a:lnTo>
                  <a:pt x="570225" y="1298688"/>
                </a:lnTo>
                <a:lnTo>
                  <a:pt x="599167" y="1298688"/>
                </a:lnTo>
                <a:lnTo>
                  <a:pt x="657086" y="1323072"/>
                </a:lnTo>
                <a:lnTo>
                  <a:pt x="722612" y="1323072"/>
                </a:lnTo>
                <a:lnTo>
                  <a:pt x="780531" y="1347456"/>
                </a:lnTo>
                <a:lnTo>
                  <a:pt x="818636" y="1347456"/>
                </a:lnTo>
                <a:lnTo>
                  <a:pt x="818636" y="55497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73361" y="1999488"/>
            <a:ext cx="1046988" cy="719327"/>
          </a:xfrm>
          <a:custGeom>
            <a:avLst/>
            <a:gdLst>
              <a:gd name="connsiteX0" fmla="*/ 809244 w 1046988"/>
              <a:gd name="connsiteY0" fmla="*/ 719327 h 719327"/>
              <a:gd name="connsiteX1" fmla="*/ 771144 w 1046988"/>
              <a:gd name="connsiteY1" fmla="*/ 719327 h 719327"/>
              <a:gd name="connsiteX2" fmla="*/ 713232 w 1046988"/>
              <a:gd name="connsiteY2" fmla="*/ 693419 h 719327"/>
              <a:gd name="connsiteX3" fmla="*/ 647700 w 1046988"/>
              <a:gd name="connsiteY3" fmla="*/ 693419 h 719327"/>
              <a:gd name="connsiteX4" fmla="*/ 589788 w 1046988"/>
              <a:gd name="connsiteY4" fmla="*/ 669035 h 719327"/>
              <a:gd name="connsiteX5" fmla="*/ 560832 w 1046988"/>
              <a:gd name="connsiteY5" fmla="*/ 669035 h 719327"/>
              <a:gd name="connsiteX6" fmla="*/ 522732 w 1046988"/>
              <a:gd name="connsiteY6" fmla="*/ 644651 h 719327"/>
              <a:gd name="connsiteX7" fmla="*/ 475488 w 1046988"/>
              <a:gd name="connsiteY7" fmla="*/ 620267 h 719327"/>
              <a:gd name="connsiteX8" fmla="*/ 446531 w 1046988"/>
              <a:gd name="connsiteY8" fmla="*/ 620267 h 719327"/>
              <a:gd name="connsiteX9" fmla="*/ 419100 w 1046988"/>
              <a:gd name="connsiteY9" fmla="*/ 594360 h 719327"/>
              <a:gd name="connsiteX10" fmla="*/ 370331 w 1046988"/>
              <a:gd name="connsiteY10" fmla="*/ 569976 h 719327"/>
              <a:gd name="connsiteX11" fmla="*/ 342900 w 1046988"/>
              <a:gd name="connsiteY11" fmla="*/ 569976 h 719327"/>
              <a:gd name="connsiteX12" fmla="*/ 313944 w 1046988"/>
              <a:gd name="connsiteY12" fmla="*/ 545591 h 719327"/>
              <a:gd name="connsiteX13" fmla="*/ 275844 w 1046988"/>
              <a:gd name="connsiteY13" fmla="*/ 521207 h 719327"/>
              <a:gd name="connsiteX14" fmla="*/ 246888 w 1046988"/>
              <a:gd name="connsiteY14" fmla="*/ 495300 h 719327"/>
              <a:gd name="connsiteX15" fmla="*/ 219455 w 1046988"/>
              <a:gd name="connsiteY15" fmla="*/ 470916 h 719327"/>
              <a:gd name="connsiteX16" fmla="*/ 190500 w 1046988"/>
              <a:gd name="connsiteY16" fmla="*/ 446532 h 719327"/>
              <a:gd name="connsiteX17" fmla="*/ 161544 w 1046988"/>
              <a:gd name="connsiteY17" fmla="*/ 420623 h 719327"/>
              <a:gd name="connsiteX18" fmla="*/ 143255 w 1046988"/>
              <a:gd name="connsiteY18" fmla="*/ 396239 h 719327"/>
              <a:gd name="connsiteX19" fmla="*/ 114300 w 1046988"/>
              <a:gd name="connsiteY19" fmla="*/ 371855 h 719327"/>
              <a:gd name="connsiteX20" fmla="*/ 94488 w 1046988"/>
              <a:gd name="connsiteY20" fmla="*/ 347472 h 719327"/>
              <a:gd name="connsiteX21" fmla="*/ 76200 w 1046988"/>
              <a:gd name="connsiteY21" fmla="*/ 321563 h 719327"/>
              <a:gd name="connsiteX22" fmla="*/ 56388 w 1046988"/>
              <a:gd name="connsiteY22" fmla="*/ 297179 h 719327"/>
              <a:gd name="connsiteX23" fmla="*/ 38100 w 1046988"/>
              <a:gd name="connsiteY23" fmla="*/ 272795 h 719327"/>
              <a:gd name="connsiteX24" fmla="*/ 28955 w 1046988"/>
              <a:gd name="connsiteY24" fmla="*/ 248411 h 719327"/>
              <a:gd name="connsiteX25" fmla="*/ 9144 w 1046988"/>
              <a:gd name="connsiteY25" fmla="*/ 198119 h 719327"/>
              <a:gd name="connsiteX26" fmla="*/ 0 w 1046988"/>
              <a:gd name="connsiteY26" fmla="*/ 173735 h 719327"/>
              <a:gd name="connsiteX27" fmla="*/ 1046988 w 1046988"/>
              <a:gd name="connsiteY27" fmla="*/ 0 h 719327"/>
              <a:gd name="connsiteX28" fmla="*/ 809244 w 1046988"/>
              <a:gd name="connsiteY28" fmla="*/ 719327 h 719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</a:cxnLst>
            <a:rect l="l" t="t" r="r" b="b"/>
            <a:pathLst>
              <a:path w="1046988" h="719327">
                <a:moveTo>
                  <a:pt x="809244" y="719327"/>
                </a:moveTo>
                <a:lnTo>
                  <a:pt x="771144" y="719327"/>
                </a:lnTo>
                <a:lnTo>
                  <a:pt x="713232" y="693419"/>
                </a:lnTo>
                <a:lnTo>
                  <a:pt x="647700" y="693419"/>
                </a:lnTo>
                <a:lnTo>
                  <a:pt x="589788" y="669035"/>
                </a:lnTo>
                <a:lnTo>
                  <a:pt x="560832" y="669035"/>
                </a:lnTo>
                <a:lnTo>
                  <a:pt x="522732" y="644651"/>
                </a:lnTo>
                <a:lnTo>
                  <a:pt x="475488" y="620267"/>
                </a:lnTo>
                <a:lnTo>
                  <a:pt x="446531" y="620267"/>
                </a:lnTo>
                <a:lnTo>
                  <a:pt x="419100" y="594360"/>
                </a:lnTo>
                <a:lnTo>
                  <a:pt x="370331" y="569976"/>
                </a:lnTo>
                <a:lnTo>
                  <a:pt x="342900" y="569976"/>
                </a:lnTo>
                <a:lnTo>
                  <a:pt x="313944" y="545591"/>
                </a:lnTo>
                <a:lnTo>
                  <a:pt x="275844" y="521207"/>
                </a:lnTo>
                <a:lnTo>
                  <a:pt x="246888" y="495300"/>
                </a:lnTo>
                <a:lnTo>
                  <a:pt x="219455" y="470916"/>
                </a:lnTo>
                <a:lnTo>
                  <a:pt x="190500" y="446532"/>
                </a:lnTo>
                <a:lnTo>
                  <a:pt x="161544" y="420623"/>
                </a:lnTo>
                <a:lnTo>
                  <a:pt x="143255" y="396239"/>
                </a:lnTo>
                <a:lnTo>
                  <a:pt x="114300" y="371855"/>
                </a:lnTo>
                <a:lnTo>
                  <a:pt x="94488" y="347472"/>
                </a:lnTo>
                <a:lnTo>
                  <a:pt x="76200" y="321563"/>
                </a:lnTo>
                <a:lnTo>
                  <a:pt x="56388" y="297179"/>
                </a:lnTo>
                <a:lnTo>
                  <a:pt x="38100" y="272795"/>
                </a:lnTo>
                <a:lnTo>
                  <a:pt x="28955" y="248411"/>
                </a:lnTo>
                <a:lnTo>
                  <a:pt x="9144" y="198119"/>
                </a:lnTo>
                <a:lnTo>
                  <a:pt x="0" y="173735"/>
                </a:lnTo>
                <a:lnTo>
                  <a:pt x="1046988" y="0"/>
                </a:lnTo>
                <a:lnTo>
                  <a:pt x="809244" y="719327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63972" y="1990094"/>
            <a:ext cx="1065768" cy="738102"/>
          </a:xfrm>
          <a:custGeom>
            <a:avLst/>
            <a:gdLst>
              <a:gd name="connsiteX0" fmla="*/ 818636 w 1065768"/>
              <a:gd name="connsiteY0" fmla="*/ 728714 h 738102"/>
              <a:gd name="connsiteX1" fmla="*/ 780531 w 1065768"/>
              <a:gd name="connsiteY1" fmla="*/ 728714 h 738102"/>
              <a:gd name="connsiteX2" fmla="*/ 722612 w 1065768"/>
              <a:gd name="connsiteY2" fmla="*/ 702806 h 738102"/>
              <a:gd name="connsiteX3" fmla="*/ 657086 w 1065768"/>
              <a:gd name="connsiteY3" fmla="*/ 702806 h 738102"/>
              <a:gd name="connsiteX4" fmla="*/ 599167 w 1065768"/>
              <a:gd name="connsiteY4" fmla="*/ 678422 h 738102"/>
              <a:gd name="connsiteX5" fmla="*/ 570225 w 1065768"/>
              <a:gd name="connsiteY5" fmla="*/ 678422 h 738102"/>
              <a:gd name="connsiteX6" fmla="*/ 532120 w 1065768"/>
              <a:gd name="connsiteY6" fmla="*/ 654038 h 738102"/>
              <a:gd name="connsiteX7" fmla="*/ 484875 w 1065768"/>
              <a:gd name="connsiteY7" fmla="*/ 629658 h 738102"/>
              <a:gd name="connsiteX8" fmla="*/ 455919 w 1065768"/>
              <a:gd name="connsiteY8" fmla="*/ 629658 h 738102"/>
              <a:gd name="connsiteX9" fmla="*/ 428488 w 1065768"/>
              <a:gd name="connsiteY9" fmla="*/ 603750 h 738102"/>
              <a:gd name="connsiteX10" fmla="*/ 379720 w 1065768"/>
              <a:gd name="connsiteY10" fmla="*/ 579366 h 738102"/>
              <a:gd name="connsiteX11" fmla="*/ 352287 w 1065768"/>
              <a:gd name="connsiteY11" fmla="*/ 579366 h 738102"/>
              <a:gd name="connsiteX12" fmla="*/ 323332 w 1065768"/>
              <a:gd name="connsiteY12" fmla="*/ 554982 h 738102"/>
              <a:gd name="connsiteX13" fmla="*/ 285231 w 1065768"/>
              <a:gd name="connsiteY13" fmla="*/ 530598 h 738102"/>
              <a:gd name="connsiteX14" fmla="*/ 256275 w 1065768"/>
              <a:gd name="connsiteY14" fmla="*/ 504689 h 738102"/>
              <a:gd name="connsiteX15" fmla="*/ 228844 w 1065768"/>
              <a:gd name="connsiteY15" fmla="*/ 480305 h 738102"/>
              <a:gd name="connsiteX16" fmla="*/ 199888 w 1065768"/>
              <a:gd name="connsiteY16" fmla="*/ 455921 h 738102"/>
              <a:gd name="connsiteX17" fmla="*/ 170932 w 1065768"/>
              <a:gd name="connsiteY17" fmla="*/ 430013 h 738102"/>
              <a:gd name="connsiteX18" fmla="*/ 152644 w 1065768"/>
              <a:gd name="connsiteY18" fmla="*/ 405629 h 738102"/>
              <a:gd name="connsiteX19" fmla="*/ 123688 w 1065768"/>
              <a:gd name="connsiteY19" fmla="*/ 381245 h 738102"/>
              <a:gd name="connsiteX20" fmla="*/ 103876 w 1065768"/>
              <a:gd name="connsiteY20" fmla="*/ 356861 h 738102"/>
              <a:gd name="connsiteX21" fmla="*/ 85587 w 1065768"/>
              <a:gd name="connsiteY21" fmla="*/ 330952 h 738102"/>
              <a:gd name="connsiteX22" fmla="*/ 65776 w 1065768"/>
              <a:gd name="connsiteY22" fmla="*/ 306568 h 738102"/>
              <a:gd name="connsiteX23" fmla="*/ 47487 w 1065768"/>
              <a:gd name="connsiteY23" fmla="*/ 282184 h 738102"/>
              <a:gd name="connsiteX24" fmla="*/ 38343 w 1065768"/>
              <a:gd name="connsiteY24" fmla="*/ 257800 h 738102"/>
              <a:gd name="connsiteX25" fmla="*/ 18531 w 1065768"/>
              <a:gd name="connsiteY25" fmla="*/ 207508 h 738102"/>
              <a:gd name="connsiteX26" fmla="*/ 9387 w 1065768"/>
              <a:gd name="connsiteY26" fmla="*/ 183124 h 738102"/>
              <a:gd name="connsiteX27" fmla="*/ 1056380 w 1065768"/>
              <a:gd name="connsiteY27" fmla="*/ 9387 h 738102"/>
              <a:gd name="connsiteX28" fmla="*/ 818636 w 1065768"/>
              <a:gd name="connsiteY28" fmla="*/ 728714 h 7381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</a:cxnLst>
            <a:rect l="l" t="t" r="r" b="b"/>
            <a:pathLst>
              <a:path w="1065768" h="738102">
                <a:moveTo>
                  <a:pt x="818636" y="728714"/>
                </a:moveTo>
                <a:lnTo>
                  <a:pt x="780531" y="728714"/>
                </a:lnTo>
                <a:lnTo>
                  <a:pt x="722612" y="702806"/>
                </a:lnTo>
                <a:lnTo>
                  <a:pt x="657086" y="702806"/>
                </a:lnTo>
                <a:lnTo>
                  <a:pt x="599167" y="678422"/>
                </a:lnTo>
                <a:lnTo>
                  <a:pt x="570225" y="678422"/>
                </a:lnTo>
                <a:lnTo>
                  <a:pt x="532120" y="654038"/>
                </a:lnTo>
                <a:lnTo>
                  <a:pt x="484875" y="629658"/>
                </a:lnTo>
                <a:lnTo>
                  <a:pt x="455919" y="629658"/>
                </a:lnTo>
                <a:lnTo>
                  <a:pt x="428488" y="603750"/>
                </a:lnTo>
                <a:lnTo>
                  <a:pt x="379720" y="579366"/>
                </a:lnTo>
                <a:lnTo>
                  <a:pt x="352287" y="579366"/>
                </a:lnTo>
                <a:lnTo>
                  <a:pt x="323332" y="554982"/>
                </a:lnTo>
                <a:lnTo>
                  <a:pt x="285231" y="530598"/>
                </a:lnTo>
                <a:lnTo>
                  <a:pt x="256275" y="504689"/>
                </a:lnTo>
                <a:lnTo>
                  <a:pt x="228844" y="480305"/>
                </a:lnTo>
                <a:lnTo>
                  <a:pt x="199888" y="455921"/>
                </a:lnTo>
                <a:lnTo>
                  <a:pt x="170932" y="430013"/>
                </a:lnTo>
                <a:lnTo>
                  <a:pt x="152644" y="405629"/>
                </a:lnTo>
                <a:lnTo>
                  <a:pt x="123688" y="381245"/>
                </a:lnTo>
                <a:lnTo>
                  <a:pt x="103876" y="356861"/>
                </a:lnTo>
                <a:lnTo>
                  <a:pt x="85587" y="330952"/>
                </a:lnTo>
                <a:lnTo>
                  <a:pt x="65776" y="306568"/>
                </a:lnTo>
                <a:lnTo>
                  <a:pt x="47487" y="282184"/>
                </a:lnTo>
                <a:lnTo>
                  <a:pt x="38343" y="257800"/>
                </a:lnTo>
                <a:lnTo>
                  <a:pt x="18531" y="207508"/>
                </a:lnTo>
                <a:lnTo>
                  <a:pt x="9387" y="183124"/>
                </a:lnTo>
                <a:lnTo>
                  <a:pt x="1056380" y="9387"/>
                </a:lnTo>
                <a:lnTo>
                  <a:pt x="818636" y="72871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82605" y="2470404"/>
            <a:ext cx="1075940" cy="1066800"/>
          </a:xfrm>
          <a:custGeom>
            <a:avLst/>
            <a:gdLst>
              <a:gd name="connsiteX0" fmla="*/ 1075940 w 1075940"/>
              <a:gd name="connsiteY0" fmla="*/ 0 h 1066800"/>
              <a:gd name="connsiteX1" fmla="*/ 1056132 w 1075940"/>
              <a:gd name="connsiteY1" fmla="*/ 24383 h 1066800"/>
              <a:gd name="connsiteX2" fmla="*/ 1027176 w 1075940"/>
              <a:gd name="connsiteY2" fmla="*/ 24383 h 1066800"/>
              <a:gd name="connsiteX3" fmla="*/ 1008888 w 1075940"/>
              <a:gd name="connsiteY3" fmla="*/ 50291 h 1066800"/>
              <a:gd name="connsiteX4" fmla="*/ 961644 w 1075940"/>
              <a:gd name="connsiteY4" fmla="*/ 74675 h 1066800"/>
              <a:gd name="connsiteX5" fmla="*/ 932688 w 1075940"/>
              <a:gd name="connsiteY5" fmla="*/ 99060 h 1066800"/>
              <a:gd name="connsiteX6" fmla="*/ 903732 w 1075940"/>
              <a:gd name="connsiteY6" fmla="*/ 99060 h 1066800"/>
              <a:gd name="connsiteX7" fmla="*/ 874776 w 1075940"/>
              <a:gd name="connsiteY7" fmla="*/ 123444 h 1066800"/>
              <a:gd name="connsiteX8" fmla="*/ 847344 w 1075940"/>
              <a:gd name="connsiteY8" fmla="*/ 149351 h 1066800"/>
              <a:gd name="connsiteX9" fmla="*/ 809244 w 1075940"/>
              <a:gd name="connsiteY9" fmla="*/ 149351 h 1066800"/>
              <a:gd name="connsiteX10" fmla="*/ 780288 w 1075940"/>
              <a:gd name="connsiteY10" fmla="*/ 173735 h 1066800"/>
              <a:gd name="connsiteX11" fmla="*/ 751332 w 1075940"/>
              <a:gd name="connsiteY11" fmla="*/ 173735 h 1066800"/>
              <a:gd name="connsiteX12" fmla="*/ 694944 w 1075940"/>
              <a:gd name="connsiteY12" fmla="*/ 198119 h 1066800"/>
              <a:gd name="connsiteX13" fmla="*/ 665988 w 1075940"/>
              <a:gd name="connsiteY13" fmla="*/ 198119 h 1066800"/>
              <a:gd name="connsiteX14" fmla="*/ 627888 w 1075940"/>
              <a:gd name="connsiteY14" fmla="*/ 222503 h 1066800"/>
              <a:gd name="connsiteX15" fmla="*/ 551688 w 1075940"/>
              <a:gd name="connsiteY15" fmla="*/ 222503 h 1066800"/>
              <a:gd name="connsiteX16" fmla="*/ 522732 w 1075940"/>
              <a:gd name="connsiteY16" fmla="*/ 248411 h 1066800"/>
              <a:gd name="connsiteX17" fmla="*/ 390144 w 1075940"/>
              <a:gd name="connsiteY17" fmla="*/ 248411 h 1066800"/>
              <a:gd name="connsiteX18" fmla="*/ 352044 w 1075940"/>
              <a:gd name="connsiteY18" fmla="*/ 272795 h 1066800"/>
              <a:gd name="connsiteX19" fmla="*/ 103632 w 1075940"/>
              <a:gd name="connsiteY19" fmla="*/ 272795 h 1066800"/>
              <a:gd name="connsiteX20" fmla="*/ 65532 w 1075940"/>
              <a:gd name="connsiteY20" fmla="*/ 248411 h 1066800"/>
              <a:gd name="connsiteX21" fmla="*/ 0 w 1075940"/>
              <a:gd name="connsiteY21" fmla="*/ 248411 h 1066800"/>
              <a:gd name="connsiteX22" fmla="*/ 0 w 1075940"/>
              <a:gd name="connsiteY22" fmla="*/ 1040892 h 1066800"/>
              <a:gd name="connsiteX23" fmla="*/ 65532 w 1075940"/>
              <a:gd name="connsiteY23" fmla="*/ 1040892 h 1066800"/>
              <a:gd name="connsiteX24" fmla="*/ 103632 w 1075940"/>
              <a:gd name="connsiteY24" fmla="*/ 1066799 h 1066800"/>
              <a:gd name="connsiteX25" fmla="*/ 352044 w 1075940"/>
              <a:gd name="connsiteY25" fmla="*/ 1066799 h 1066800"/>
              <a:gd name="connsiteX26" fmla="*/ 390144 w 1075940"/>
              <a:gd name="connsiteY26" fmla="*/ 1040892 h 1066800"/>
              <a:gd name="connsiteX27" fmla="*/ 522732 w 1075940"/>
              <a:gd name="connsiteY27" fmla="*/ 1040892 h 1066800"/>
              <a:gd name="connsiteX28" fmla="*/ 551688 w 1075940"/>
              <a:gd name="connsiteY28" fmla="*/ 1016507 h 1066800"/>
              <a:gd name="connsiteX29" fmla="*/ 627888 w 1075940"/>
              <a:gd name="connsiteY29" fmla="*/ 1016507 h 1066800"/>
              <a:gd name="connsiteX30" fmla="*/ 665988 w 1075940"/>
              <a:gd name="connsiteY30" fmla="*/ 992124 h 1066800"/>
              <a:gd name="connsiteX31" fmla="*/ 694944 w 1075940"/>
              <a:gd name="connsiteY31" fmla="*/ 992124 h 1066800"/>
              <a:gd name="connsiteX32" fmla="*/ 751332 w 1075940"/>
              <a:gd name="connsiteY32" fmla="*/ 966216 h 1066800"/>
              <a:gd name="connsiteX33" fmla="*/ 780288 w 1075940"/>
              <a:gd name="connsiteY33" fmla="*/ 966216 h 1066800"/>
              <a:gd name="connsiteX34" fmla="*/ 809244 w 1075940"/>
              <a:gd name="connsiteY34" fmla="*/ 941831 h 1066800"/>
              <a:gd name="connsiteX35" fmla="*/ 847344 w 1075940"/>
              <a:gd name="connsiteY35" fmla="*/ 941831 h 1066800"/>
              <a:gd name="connsiteX36" fmla="*/ 874776 w 1075940"/>
              <a:gd name="connsiteY36" fmla="*/ 917448 h 1066800"/>
              <a:gd name="connsiteX37" fmla="*/ 903732 w 1075940"/>
              <a:gd name="connsiteY37" fmla="*/ 893063 h 1066800"/>
              <a:gd name="connsiteX38" fmla="*/ 932688 w 1075940"/>
              <a:gd name="connsiteY38" fmla="*/ 893063 h 1066800"/>
              <a:gd name="connsiteX39" fmla="*/ 961644 w 1075940"/>
              <a:gd name="connsiteY39" fmla="*/ 867155 h 1066800"/>
              <a:gd name="connsiteX40" fmla="*/ 1008888 w 1075940"/>
              <a:gd name="connsiteY40" fmla="*/ 842772 h 1066800"/>
              <a:gd name="connsiteX41" fmla="*/ 1027176 w 1075940"/>
              <a:gd name="connsiteY41" fmla="*/ 818387 h 1066800"/>
              <a:gd name="connsiteX42" fmla="*/ 1056132 w 1075940"/>
              <a:gd name="connsiteY42" fmla="*/ 818387 h 1066800"/>
              <a:gd name="connsiteX43" fmla="*/ 1075940 w 1075940"/>
              <a:gd name="connsiteY43" fmla="*/ 794004 h 1066800"/>
              <a:gd name="connsiteX44" fmla="*/ 1075940 w 1075940"/>
              <a:gd name="connsiteY44" fmla="*/ 0 h 1066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</a:cxnLst>
            <a:rect l="l" t="t" r="r" b="b"/>
            <a:pathLst>
              <a:path w="1075940" h="1066800">
                <a:moveTo>
                  <a:pt x="1075940" y="0"/>
                </a:moveTo>
                <a:lnTo>
                  <a:pt x="1056132" y="24383"/>
                </a:lnTo>
                <a:lnTo>
                  <a:pt x="1027176" y="24383"/>
                </a:lnTo>
                <a:lnTo>
                  <a:pt x="1008888" y="50291"/>
                </a:lnTo>
                <a:lnTo>
                  <a:pt x="961644" y="74675"/>
                </a:lnTo>
                <a:lnTo>
                  <a:pt x="932688" y="99060"/>
                </a:lnTo>
                <a:lnTo>
                  <a:pt x="903732" y="99060"/>
                </a:lnTo>
                <a:lnTo>
                  <a:pt x="874776" y="123444"/>
                </a:lnTo>
                <a:lnTo>
                  <a:pt x="847344" y="149351"/>
                </a:lnTo>
                <a:lnTo>
                  <a:pt x="809244" y="149351"/>
                </a:lnTo>
                <a:lnTo>
                  <a:pt x="780288" y="173735"/>
                </a:lnTo>
                <a:lnTo>
                  <a:pt x="751332" y="173735"/>
                </a:lnTo>
                <a:lnTo>
                  <a:pt x="694944" y="198119"/>
                </a:lnTo>
                <a:lnTo>
                  <a:pt x="665988" y="198119"/>
                </a:lnTo>
                <a:lnTo>
                  <a:pt x="627888" y="222503"/>
                </a:lnTo>
                <a:lnTo>
                  <a:pt x="551688" y="222503"/>
                </a:lnTo>
                <a:lnTo>
                  <a:pt x="522732" y="248411"/>
                </a:lnTo>
                <a:lnTo>
                  <a:pt x="390144" y="248411"/>
                </a:lnTo>
                <a:lnTo>
                  <a:pt x="352044" y="272795"/>
                </a:lnTo>
                <a:lnTo>
                  <a:pt x="103632" y="272795"/>
                </a:lnTo>
                <a:lnTo>
                  <a:pt x="65532" y="248411"/>
                </a:lnTo>
                <a:lnTo>
                  <a:pt x="0" y="248411"/>
                </a:lnTo>
                <a:lnTo>
                  <a:pt x="0" y="1040892"/>
                </a:lnTo>
                <a:lnTo>
                  <a:pt x="65532" y="1040892"/>
                </a:lnTo>
                <a:lnTo>
                  <a:pt x="103632" y="1066799"/>
                </a:lnTo>
                <a:lnTo>
                  <a:pt x="352044" y="1066799"/>
                </a:lnTo>
                <a:lnTo>
                  <a:pt x="390144" y="1040892"/>
                </a:lnTo>
                <a:lnTo>
                  <a:pt x="522732" y="1040892"/>
                </a:lnTo>
                <a:lnTo>
                  <a:pt x="551688" y="1016507"/>
                </a:lnTo>
                <a:lnTo>
                  <a:pt x="627888" y="1016507"/>
                </a:lnTo>
                <a:lnTo>
                  <a:pt x="665988" y="992124"/>
                </a:lnTo>
                <a:lnTo>
                  <a:pt x="694944" y="992124"/>
                </a:lnTo>
                <a:lnTo>
                  <a:pt x="751332" y="966216"/>
                </a:lnTo>
                <a:lnTo>
                  <a:pt x="780288" y="966216"/>
                </a:lnTo>
                <a:lnTo>
                  <a:pt x="809244" y="941831"/>
                </a:lnTo>
                <a:lnTo>
                  <a:pt x="847344" y="941831"/>
                </a:lnTo>
                <a:lnTo>
                  <a:pt x="874776" y="917448"/>
                </a:lnTo>
                <a:lnTo>
                  <a:pt x="903732" y="893063"/>
                </a:lnTo>
                <a:lnTo>
                  <a:pt x="932688" y="893063"/>
                </a:lnTo>
                <a:lnTo>
                  <a:pt x="961644" y="867155"/>
                </a:lnTo>
                <a:lnTo>
                  <a:pt x="1008888" y="842772"/>
                </a:lnTo>
                <a:lnTo>
                  <a:pt x="1027176" y="818387"/>
                </a:lnTo>
                <a:lnTo>
                  <a:pt x="1056132" y="818387"/>
                </a:lnTo>
                <a:lnTo>
                  <a:pt x="1075940" y="794004"/>
                </a:lnTo>
                <a:lnTo>
                  <a:pt x="1075940" y="0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73221" y="2461012"/>
            <a:ext cx="1094717" cy="1085571"/>
          </a:xfrm>
          <a:custGeom>
            <a:avLst/>
            <a:gdLst>
              <a:gd name="connsiteX0" fmla="*/ 1085330 w 1094717"/>
              <a:gd name="connsiteY0" fmla="*/ 9387 h 1085571"/>
              <a:gd name="connsiteX1" fmla="*/ 1065516 w 1094717"/>
              <a:gd name="connsiteY1" fmla="*/ 33771 h 1085571"/>
              <a:gd name="connsiteX2" fmla="*/ 1036557 w 1094717"/>
              <a:gd name="connsiteY2" fmla="*/ 33771 h 1085571"/>
              <a:gd name="connsiteX3" fmla="*/ 1018265 w 1094717"/>
              <a:gd name="connsiteY3" fmla="*/ 59679 h 1085571"/>
              <a:gd name="connsiteX4" fmla="*/ 971031 w 1094717"/>
              <a:gd name="connsiteY4" fmla="*/ 84064 h 1085571"/>
              <a:gd name="connsiteX5" fmla="*/ 942071 w 1094717"/>
              <a:gd name="connsiteY5" fmla="*/ 108448 h 1085571"/>
              <a:gd name="connsiteX6" fmla="*/ 913112 w 1094717"/>
              <a:gd name="connsiteY6" fmla="*/ 108448 h 1085571"/>
              <a:gd name="connsiteX7" fmla="*/ 884153 w 1094717"/>
              <a:gd name="connsiteY7" fmla="*/ 132832 h 1085571"/>
              <a:gd name="connsiteX8" fmla="*/ 856732 w 1094717"/>
              <a:gd name="connsiteY8" fmla="*/ 158740 h 1085571"/>
              <a:gd name="connsiteX9" fmla="*/ 818626 w 1094717"/>
              <a:gd name="connsiteY9" fmla="*/ 158740 h 1085571"/>
              <a:gd name="connsiteX10" fmla="*/ 789667 w 1094717"/>
              <a:gd name="connsiteY10" fmla="*/ 183120 h 1085571"/>
              <a:gd name="connsiteX11" fmla="*/ 760708 w 1094717"/>
              <a:gd name="connsiteY11" fmla="*/ 183120 h 1085571"/>
              <a:gd name="connsiteX12" fmla="*/ 704327 w 1094717"/>
              <a:gd name="connsiteY12" fmla="*/ 207504 h 1085571"/>
              <a:gd name="connsiteX13" fmla="*/ 675368 w 1094717"/>
              <a:gd name="connsiteY13" fmla="*/ 207504 h 1085571"/>
              <a:gd name="connsiteX14" fmla="*/ 637263 w 1094717"/>
              <a:gd name="connsiteY14" fmla="*/ 231887 h 1085571"/>
              <a:gd name="connsiteX15" fmla="*/ 561069 w 1094717"/>
              <a:gd name="connsiteY15" fmla="*/ 231887 h 1085571"/>
              <a:gd name="connsiteX16" fmla="*/ 532109 w 1094717"/>
              <a:gd name="connsiteY16" fmla="*/ 257796 h 1085571"/>
              <a:gd name="connsiteX17" fmla="*/ 399519 w 1094717"/>
              <a:gd name="connsiteY17" fmla="*/ 257796 h 1085571"/>
              <a:gd name="connsiteX18" fmla="*/ 361430 w 1094717"/>
              <a:gd name="connsiteY18" fmla="*/ 282180 h 1085571"/>
              <a:gd name="connsiteX19" fmla="*/ 113019 w 1094717"/>
              <a:gd name="connsiteY19" fmla="*/ 282180 h 1085571"/>
              <a:gd name="connsiteX20" fmla="*/ 74913 w 1094717"/>
              <a:gd name="connsiteY20" fmla="*/ 257796 h 1085571"/>
              <a:gd name="connsiteX21" fmla="*/ 9387 w 1094717"/>
              <a:gd name="connsiteY21" fmla="*/ 257796 h 1085571"/>
              <a:gd name="connsiteX22" fmla="*/ 9387 w 1094717"/>
              <a:gd name="connsiteY22" fmla="*/ 1050275 h 1085571"/>
              <a:gd name="connsiteX23" fmla="*/ 74913 w 1094717"/>
              <a:gd name="connsiteY23" fmla="*/ 1050275 h 1085571"/>
              <a:gd name="connsiteX24" fmla="*/ 113019 w 1094717"/>
              <a:gd name="connsiteY24" fmla="*/ 1076183 h 1085571"/>
              <a:gd name="connsiteX25" fmla="*/ 361430 w 1094717"/>
              <a:gd name="connsiteY25" fmla="*/ 1076183 h 1085571"/>
              <a:gd name="connsiteX26" fmla="*/ 399519 w 1094717"/>
              <a:gd name="connsiteY26" fmla="*/ 1050275 h 1085571"/>
              <a:gd name="connsiteX27" fmla="*/ 532109 w 1094717"/>
              <a:gd name="connsiteY27" fmla="*/ 1050275 h 1085571"/>
              <a:gd name="connsiteX28" fmla="*/ 561069 w 1094717"/>
              <a:gd name="connsiteY28" fmla="*/ 1025891 h 1085571"/>
              <a:gd name="connsiteX29" fmla="*/ 637263 w 1094717"/>
              <a:gd name="connsiteY29" fmla="*/ 1025891 h 1085571"/>
              <a:gd name="connsiteX30" fmla="*/ 675368 w 1094717"/>
              <a:gd name="connsiteY30" fmla="*/ 1001507 h 1085571"/>
              <a:gd name="connsiteX31" fmla="*/ 704327 w 1094717"/>
              <a:gd name="connsiteY31" fmla="*/ 1001507 h 1085571"/>
              <a:gd name="connsiteX32" fmla="*/ 760708 w 1094717"/>
              <a:gd name="connsiteY32" fmla="*/ 975599 h 1085571"/>
              <a:gd name="connsiteX33" fmla="*/ 789667 w 1094717"/>
              <a:gd name="connsiteY33" fmla="*/ 975599 h 1085571"/>
              <a:gd name="connsiteX34" fmla="*/ 818626 w 1094717"/>
              <a:gd name="connsiteY34" fmla="*/ 951215 h 1085571"/>
              <a:gd name="connsiteX35" fmla="*/ 856732 w 1094717"/>
              <a:gd name="connsiteY35" fmla="*/ 951215 h 1085571"/>
              <a:gd name="connsiteX36" fmla="*/ 884153 w 1094717"/>
              <a:gd name="connsiteY36" fmla="*/ 926830 h 1085571"/>
              <a:gd name="connsiteX37" fmla="*/ 913112 w 1094717"/>
              <a:gd name="connsiteY37" fmla="*/ 902447 h 1085571"/>
              <a:gd name="connsiteX38" fmla="*/ 942071 w 1094717"/>
              <a:gd name="connsiteY38" fmla="*/ 902447 h 1085571"/>
              <a:gd name="connsiteX39" fmla="*/ 971031 w 1094717"/>
              <a:gd name="connsiteY39" fmla="*/ 876542 h 1085571"/>
              <a:gd name="connsiteX40" fmla="*/ 1018265 w 1094717"/>
              <a:gd name="connsiteY40" fmla="*/ 852159 h 1085571"/>
              <a:gd name="connsiteX41" fmla="*/ 1036557 w 1094717"/>
              <a:gd name="connsiteY41" fmla="*/ 827774 h 1085571"/>
              <a:gd name="connsiteX42" fmla="*/ 1065516 w 1094717"/>
              <a:gd name="connsiteY42" fmla="*/ 827774 h 1085571"/>
              <a:gd name="connsiteX43" fmla="*/ 1085330 w 1094717"/>
              <a:gd name="connsiteY43" fmla="*/ 803390 h 1085571"/>
              <a:gd name="connsiteX44" fmla="*/ 1085330 w 1094717"/>
              <a:gd name="connsiteY44" fmla="*/ 9387 h 10855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</a:cxnLst>
            <a:rect l="l" t="t" r="r" b="b"/>
            <a:pathLst>
              <a:path w="1094717" h="1085571">
                <a:moveTo>
                  <a:pt x="1085330" y="9387"/>
                </a:moveTo>
                <a:lnTo>
                  <a:pt x="1065516" y="33771"/>
                </a:lnTo>
                <a:lnTo>
                  <a:pt x="1036557" y="33771"/>
                </a:lnTo>
                <a:lnTo>
                  <a:pt x="1018265" y="59679"/>
                </a:lnTo>
                <a:lnTo>
                  <a:pt x="971031" y="84064"/>
                </a:lnTo>
                <a:lnTo>
                  <a:pt x="942071" y="108448"/>
                </a:lnTo>
                <a:lnTo>
                  <a:pt x="913112" y="108448"/>
                </a:lnTo>
                <a:lnTo>
                  <a:pt x="884153" y="132832"/>
                </a:lnTo>
                <a:lnTo>
                  <a:pt x="856732" y="158740"/>
                </a:lnTo>
                <a:lnTo>
                  <a:pt x="818626" y="158740"/>
                </a:lnTo>
                <a:lnTo>
                  <a:pt x="789667" y="183120"/>
                </a:lnTo>
                <a:lnTo>
                  <a:pt x="760708" y="183120"/>
                </a:lnTo>
                <a:lnTo>
                  <a:pt x="704327" y="207504"/>
                </a:lnTo>
                <a:lnTo>
                  <a:pt x="675368" y="207504"/>
                </a:lnTo>
                <a:lnTo>
                  <a:pt x="637263" y="231887"/>
                </a:lnTo>
                <a:lnTo>
                  <a:pt x="561069" y="231887"/>
                </a:lnTo>
                <a:lnTo>
                  <a:pt x="532109" y="257796"/>
                </a:lnTo>
                <a:lnTo>
                  <a:pt x="399519" y="257796"/>
                </a:lnTo>
                <a:lnTo>
                  <a:pt x="361430" y="282180"/>
                </a:lnTo>
                <a:lnTo>
                  <a:pt x="113019" y="282180"/>
                </a:lnTo>
                <a:lnTo>
                  <a:pt x="74913" y="257796"/>
                </a:lnTo>
                <a:lnTo>
                  <a:pt x="9387" y="257796"/>
                </a:lnTo>
                <a:lnTo>
                  <a:pt x="9387" y="1050275"/>
                </a:lnTo>
                <a:lnTo>
                  <a:pt x="74913" y="1050275"/>
                </a:lnTo>
                <a:lnTo>
                  <a:pt x="113019" y="1076183"/>
                </a:lnTo>
                <a:lnTo>
                  <a:pt x="361430" y="1076183"/>
                </a:lnTo>
                <a:lnTo>
                  <a:pt x="399519" y="1050275"/>
                </a:lnTo>
                <a:lnTo>
                  <a:pt x="532109" y="1050275"/>
                </a:lnTo>
                <a:lnTo>
                  <a:pt x="561069" y="1025891"/>
                </a:lnTo>
                <a:lnTo>
                  <a:pt x="637263" y="1025891"/>
                </a:lnTo>
                <a:lnTo>
                  <a:pt x="675368" y="1001507"/>
                </a:lnTo>
                <a:lnTo>
                  <a:pt x="704327" y="1001507"/>
                </a:lnTo>
                <a:lnTo>
                  <a:pt x="760708" y="975599"/>
                </a:lnTo>
                <a:lnTo>
                  <a:pt x="789667" y="975599"/>
                </a:lnTo>
                <a:lnTo>
                  <a:pt x="818626" y="951215"/>
                </a:lnTo>
                <a:lnTo>
                  <a:pt x="856732" y="951215"/>
                </a:lnTo>
                <a:lnTo>
                  <a:pt x="884153" y="926830"/>
                </a:lnTo>
                <a:lnTo>
                  <a:pt x="913112" y="902447"/>
                </a:lnTo>
                <a:lnTo>
                  <a:pt x="942071" y="902447"/>
                </a:lnTo>
                <a:lnTo>
                  <a:pt x="971031" y="876542"/>
                </a:lnTo>
                <a:lnTo>
                  <a:pt x="1018265" y="852159"/>
                </a:lnTo>
                <a:lnTo>
                  <a:pt x="1036557" y="827774"/>
                </a:lnTo>
                <a:lnTo>
                  <a:pt x="1065516" y="827774"/>
                </a:lnTo>
                <a:lnTo>
                  <a:pt x="1085330" y="803390"/>
                </a:lnTo>
                <a:lnTo>
                  <a:pt x="1085330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82605" y="1999488"/>
            <a:ext cx="1075941" cy="743711"/>
          </a:xfrm>
          <a:custGeom>
            <a:avLst/>
            <a:gdLst>
              <a:gd name="connsiteX0" fmla="*/ 1075940 w 1075941"/>
              <a:gd name="connsiteY0" fmla="*/ 470916 h 743711"/>
              <a:gd name="connsiteX1" fmla="*/ 1056132 w 1075941"/>
              <a:gd name="connsiteY1" fmla="*/ 495300 h 743711"/>
              <a:gd name="connsiteX2" fmla="*/ 1027176 w 1075941"/>
              <a:gd name="connsiteY2" fmla="*/ 495300 h 743711"/>
              <a:gd name="connsiteX3" fmla="*/ 1008888 w 1075941"/>
              <a:gd name="connsiteY3" fmla="*/ 521207 h 743711"/>
              <a:gd name="connsiteX4" fmla="*/ 961644 w 1075941"/>
              <a:gd name="connsiteY4" fmla="*/ 545591 h 743711"/>
              <a:gd name="connsiteX5" fmla="*/ 932688 w 1075941"/>
              <a:gd name="connsiteY5" fmla="*/ 569976 h 743711"/>
              <a:gd name="connsiteX6" fmla="*/ 903732 w 1075941"/>
              <a:gd name="connsiteY6" fmla="*/ 569976 h 743711"/>
              <a:gd name="connsiteX7" fmla="*/ 874776 w 1075941"/>
              <a:gd name="connsiteY7" fmla="*/ 594360 h 743711"/>
              <a:gd name="connsiteX8" fmla="*/ 847344 w 1075941"/>
              <a:gd name="connsiteY8" fmla="*/ 620267 h 743711"/>
              <a:gd name="connsiteX9" fmla="*/ 809244 w 1075941"/>
              <a:gd name="connsiteY9" fmla="*/ 620267 h 743711"/>
              <a:gd name="connsiteX10" fmla="*/ 780288 w 1075941"/>
              <a:gd name="connsiteY10" fmla="*/ 644651 h 743711"/>
              <a:gd name="connsiteX11" fmla="*/ 751332 w 1075941"/>
              <a:gd name="connsiteY11" fmla="*/ 644651 h 743711"/>
              <a:gd name="connsiteX12" fmla="*/ 694944 w 1075941"/>
              <a:gd name="connsiteY12" fmla="*/ 669035 h 743711"/>
              <a:gd name="connsiteX13" fmla="*/ 665988 w 1075941"/>
              <a:gd name="connsiteY13" fmla="*/ 669035 h 743711"/>
              <a:gd name="connsiteX14" fmla="*/ 627888 w 1075941"/>
              <a:gd name="connsiteY14" fmla="*/ 693419 h 743711"/>
              <a:gd name="connsiteX15" fmla="*/ 551688 w 1075941"/>
              <a:gd name="connsiteY15" fmla="*/ 693419 h 743711"/>
              <a:gd name="connsiteX16" fmla="*/ 522732 w 1075941"/>
              <a:gd name="connsiteY16" fmla="*/ 719327 h 743711"/>
              <a:gd name="connsiteX17" fmla="*/ 390144 w 1075941"/>
              <a:gd name="connsiteY17" fmla="*/ 719327 h 743711"/>
              <a:gd name="connsiteX18" fmla="*/ 352044 w 1075941"/>
              <a:gd name="connsiteY18" fmla="*/ 743711 h 743711"/>
              <a:gd name="connsiteX19" fmla="*/ 103632 w 1075941"/>
              <a:gd name="connsiteY19" fmla="*/ 743711 h 743711"/>
              <a:gd name="connsiteX20" fmla="*/ 65532 w 1075941"/>
              <a:gd name="connsiteY20" fmla="*/ 719327 h 743711"/>
              <a:gd name="connsiteX21" fmla="*/ 0 w 1075941"/>
              <a:gd name="connsiteY21" fmla="*/ 719327 h 743711"/>
              <a:gd name="connsiteX22" fmla="*/ 237744 w 1075941"/>
              <a:gd name="connsiteY22" fmla="*/ 0 h 743711"/>
              <a:gd name="connsiteX23" fmla="*/ 1075940 w 1075941"/>
              <a:gd name="connsiteY23" fmla="*/ 470916 h 7437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</a:cxnLst>
            <a:rect l="l" t="t" r="r" b="b"/>
            <a:pathLst>
              <a:path w="1075941" h="743711">
                <a:moveTo>
                  <a:pt x="1075940" y="470916"/>
                </a:moveTo>
                <a:lnTo>
                  <a:pt x="1056132" y="495300"/>
                </a:lnTo>
                <a:lnTo>
                  <a:pt x="1027176" y="495300"/>
                </a:lnTo>
                <a:lnTo>
                  <a:pt x="1008888" y="521207"/>
                </a:lnTo>
                <a:lnTo>
                  <a:pt x="961644" y="545591"/>
                </a:lnTo>
                <a:lnTo>
                  <a:pt x="932688" y="569976"/>
                </a:lnTo>
                <a:lnTo>
                  <a:pt x="903732" y="569976"/>
                </a:lnTo>
                <a:lnTo>
                  <a:pt x="874776" y="594360"/>
                </a:lnTo>
                <a:lnTo>
                  <a:pt x="847344" y="620267"/>
                </a:lnTo>
                <a:lnTo>
                  <a:pt x="809244" y="620267"/>
                </a:lnTo>
                <a:lnTo>
                  <a:pt x="780288" y="644651"/>
                </a:lnTo>
                <a:lnTo>
                  <a:pt x="751332" y="644651"/>
                </a:lnTo>
                <a:lnTo>
                  <a:pt x="694944" y="669035"/>
                </a:lnTo>
                <a:lnTo>
                  <a:pt x="665988" y="669035"/>
                </a:lnTo>
                <a:lnTo>
                  <a:pt x="627888" y="693419"/>
                </a:lnTo>
                <a:lnTo>
                  <a:pt x="551688" y="693419"/>
                </a:lnTo>
                <a:lnTo>
                  <a:pt x="522732" y="719327"/>
                </a:lnTo>
                <a:lnTo>
                  <a:pt x="390144" y="719327"/>
                </a:lnTo>
                <a:lnTo>
                  <a:pt x="352044" y="743711"/>
                </a:lnTo>
                <a:lnTo>
                  <a:pt x="103632" y="743711"/>
                </a:lnTo>
                <a:lnTo>
                  <a:pt x="65532" y="719327"/>
                </a:lnTo>
                <a:lnTo>
                  <a:pt x="0" y="719327"/>
                </a:lnTo>
                <a:lnTo>
                  <a:pt x="237744" y="0"/>
                </a:lnTo>
                <a:lnTo>
                  <a:pt x="1075940" y="470916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973221" y="1990094"/>
            <a:ext cx="1094717" cy="762486"/>
          </a:xfrm>
          <a:custGeom>
            <a:avLst/>
            <a:gdLst>
              <a:gd name="connsiteX0" fmla="*/ 1085330 w 1094717"/>
              <a:gd name="connsiteY0" fmla="*/ 480305 h 762486"/>
              <a:gd name="connsiteX1" fmla="*/ 1065516 w 1094717"/>
              <a:gd name="connsiteY1" fmla="*/ 504689 h 762486"/>
              <a:gd name="connsiteX2" fmla="*/ 1036557 w 1094717"/>
              <a:gd name="connsiteY2" fmla="*/ 504689 h 762486"/>
              <a:gd name="connsiteX3" fmla="*/ 1018265 w 1094717"/>
              <a:gd name="connsiteY3" fmla="*/ 530598 h 762486"/>
              <a:gd name="connsiteX4" fmla="*/ 971031 w 1094717"/>
              <a:gd name="connsiteY4" fmla="*/ 554982 h 762486"/>
              <a:gd name="connsiteX5" fmla="*/ 942071 w 1094717"/>
              <a:gd name="connsiteY5" fmla="*/ 579366 h 762486"/>
              <a:gd name="connsiteX6" fmla="*/ 913112 w 1094717"/>
              <a:gd name="connsiteY6" fmla="*/ 579366 h 762486"/>
              <a:gd name="connsiteX7" fmla="*/ 884153 w 1094717"/>
              <a:gd name="connsiteY7" fmla="*/ 603750 h 762486"/>
              <a:gd name="connsiteX8" fmla="*/ 856732 w 1094717"/>
              <a:gd name="connsiteY8" fmla="*/ 629658 h 762486"/>
              <a:gd name="connsiteX9" fmla="*/ 818626 w 1094717"/>
              <a:gd name="connsiteY9" fmla="*/ 629658 h 762486"/>
              <a:gd name="connsiteX10" fmla="*/ 789667 w 1094717"/>
              <a:gd name="connsiteY10" fmla="*/ 654038 h 762486"/>
              <a:gd name="connsiteX11" fmla="*/ 760708 w 1094717"/>
              <a:gd name="connsiteY11" fmla="*/ 654038 h 762486"/>
              <a:gd name="connsiteX12" fmla="*/ 704327 w 1094717"/>
              <a:gd name="connsiteY12" fmla="*/ 678422 h 762486"/>
              <a:gd name="connsiteX13" fmla="*/ 675368 w 1094717"/>
              <a:gd name="connsiteY13" fmla="*/ 678422 h 762486"/>
              <a:gd name="connsiteX14" fmla="*/ 637263 w 1094717"/>
              <a:gd name="connsiteY14" fmla="*/ 702806 h 762486"/>
              <a:gd name="connsiteX15" fmla="*/ 561069 w 1094717"/>
              <a:gd name="connsiteY15" fmla="*/ 702806 h 762486"/>
              <a:gd name="connsiteX16" fmla="*/ 532109 w 1094717"/>
              <a:gd name="connsiteY16" fmla="*/ 728714 h 762486"/>
              <a:gd name="connsiteX17" fmla="*/ 399519 w 1094717"/>
              <a:gd name="connsiteY17" fmla="*/ 728714 h 762486"/>
              <a:gd name="connsiteX18" fmla="*/ 361430 w 1094717"/>
              <a:gd name="connsiteY18" fmla="*/ 753098 h 762486"/>
              <a:gd name="connsiteX19" fmla="*/ 113019 w 1094717"/>
              <a:gd name="connsiteY19" fmla="*/ 753098 h 762486"/>
              <a:gd name="connsiteX20" fmla="*/ 74913 w 1094717"/>
              <a:gd name="connsiteY20" fmla="*/ 728714 h 762486"/>
              <a:gd name="connsiteX21" fmla="*/ 9387 w 1094717"/>
              <a:gd name="connsiteY21" fmla="*/ 728714 h 762486"/>
              <a:gd name="connsiteX22" fmla="*/ 247131 w 1094717"/>
              <a:gd name="connsiteY22" fmla="*/ 9387 h 762486"/>
              <a:gd name="connsiteX23" fmla="*/ 1085330 w 1094717"/>
              <a:gd name="connsiteY23" fmla="*/ 480305 h 7624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</a:cxnLst>
            <a:rect l="l" t="t" r="r" b="b"/>
            <a:pathLst>
              <a:path w="1094717" h="762486">
                <a:moveTo>
                  <a:pt x="1085330" y="480305"/>
                </a:moveTo>
                <a:lnTo>
                  <a:pt x="1065516" y="504689"/>
                </a:lnTo>
                <a:lnTo>
                  <a:pt x="1036557" y="504689"/>
                </a:lnTo>
                <a:lnTo>
                  <a:pt x="1018265" y="530598"/>
                </a:lnTo>
                <a:lnTo>
                  <a:pt x="971031" y="554982"/>
                </a:lnTo>
                <a:lnTo>
                  <a:pt x="942071" y="579366"/>
                </a:lnTo>
                <a:lnTo>
                  <a:pt x="913112" y="579366"/>
                </a:lnTo>
                <a:lnTo>
                  <a:pt x="884153" y="603750"/>
                </a:lnTo>
                <a:lnTo>
                  <a:pt x="856732" y="629658"/>
                </a:lnTo>
                <a:lnTo>
                  <a:pt x="818626" y="629658"/>
                </a:lnTo>
                <a:lnTo>
                  <a:pt x="789667" y="654038"/>
                </a:lnTo>
                <a:lnTo>
                  <a:pt x="760708" y="654038"/>
                </a:lnTo>
                <a:lnTo>
                  <a:pt x="704327" y="678422"/>
                </a:lnTo>
                <a:lnTo>
                  <a:pt x="675368" y="678422"/>
                </a:lnTo>
                <a:lnTo>
                  <a:pt x="637263" y="702806"/>
                </a:lnTo>
                <a:lnTo>
                  <a:pt x="561069" y="702806"/>
                </a:lnTo>
                <a:lnTo>
                  <a:pt x="532109" y="728714"/>
                </a:lnTo>
                <a:lnTo>
                  <a:pt x="399519" y="728714"/>
                </a:lnTo>
                <a:lnTo>
                  <a:pt x="361430" y="753098"/>
                </a:lnTo>
                <a:lnTo>
                  <a:pt x="113019" y="753098"/>
                </a:lnTo>
                <a:lnTo>
                  <a:pt x="74913" y="728714"/>
                </a:lnTo>
                <a:lnTo>
                  <a:pt x="9387" y="728714"/>
                </a:lnTo>
                <a:lnTo>
                  <a:pt x="247131" y="9387"/>
                </a:lnTo>
                <a:lnTo>
                  <a:pt x="1085330" y="48030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59173" y="3948434"/>
            <a:ext cx="2588229" cy="2077708"/>
          </a:xfrm>
          <a:custGeom>
            <a:avLst/>
            <a:gdLst>
              <a:gd name="connsiteX0" fmla="*/ 9387 w 2588229"/>
              <a:gd name="connsiteY0" fmla="*/ 9387 h 2077708"/>
              <a:gd name="connsiteX1" fmla="*/ 2578842 w 2588229"/>
              <a:gd name="connsiteY1" fmla="*/ 9387 h 2077708"/>
              <a:gd name="connsiteX2" fmla="*/ 2578842 w 2588229"/>
              <a:gd name="connsiteY2" fmla="*/ 2068320 h 2077708"/>
              <a:gd name="connsiteX3" fmla="*/ 9387 w 2588229"/>
              <a:gd name="connsiteY3" fmla="*/ 2068320 h 2077708"/>
              <a:gd name="connsiteX4" fmla="*/ 9387 w 2588229"/>
              <a:gd name="connsiteY4" fmla="*/ 9387 h 20777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88229" h="2077708">
                <a:moveTo>
                  <a:pt x="9387" y="9387"/>
                </a:moveTo>
                <a:lnTo>
                  <a:pt x="2578842" y="9387"/>
                </a:lnTo>
                <a:lnTo>
                  <a:pt x="2578842" y="2068320"/>
                </a:lnTo>
                <a:lnTo>
                  <a:pt x="9387" y="2068320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261" y="4107179"/>
            <a:ext cx="56388" cy="147828"/>
          </a:xfrm>
          <a:custGeom>
            <a:avLst/>
            <a:gdLst>
              <a:gd name="connsiteX0" fmla="*/ 0 w 56388"/>
              <a:gd name="connsiteY0" fmla="*/ 0 h 147828"/>
              <a:gd name="connsiteX1" fmla="*/ 0 w 56388"/>
              <a:gd name="connsiteY1" fmla="*/ 147828 h 147828"/>
              <a:gd name="connsiteX2" fmla="*/ 56388 w 56388"/>
              <a:gd name="connsiteY2" fmla="*/ 147828 h 147828"/>
              <a:gd name="connsiteX3" fmla="*/ 56388 w 56388"/>
              <a:gd name="connsiteY3" fmla="*/ 0 h 147828"/>
              <a:gd name="connsiteX4" fmla="*/ 0 w 56388"/>
              <a:gd name="connsiteY4" fmla="*/ 0 h 147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7828">
                <a:moveTo>
                  <a:pt x="0" y="0"/>
                </a:moveTo>
                <a:lnTo>
                  <a:pt x="0" y="147828"/>
                </a:lnTo>
                <a:lnTo>
                  <a:pt x="56388" y="147828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25873" y="4097783"/>
            <a:ext cx="75162" cy="166603"/>
          </a:xfrm>
          <a:custGeom>
            <a:avLst/>
            <a:gdLst>
              <a:gd name="connsiteX0" fmla="*/ 9387 w 75162"/>
              <a:gd name="connsiteY0" fmla="*/ 9387 h 166603"/>
              <a:gd name="connsiteX1" fmla="*/ 65774 w 75162"/>
              <a:gd name="connsiteY1" fmla="*/ 9387 h 166603"/>
              <a:gd name="connsiteX2" fmla="*/ 65774 w 75162"/>
              <a:gd name="connsiteY2" fmla="*/ 157215 h 166603"/>
              <a:gd name="connsiteX3" fmla="*/ 9387 w 75162"/>
              <a:gd name="connsiteY3" fmla="*/ 157215 h 166603"/>
              <a:gd name="connsiteX4" fmla="*/ 9387 w 75162"/>
              <a:gd name="connsiteY4" fmla="*/ 9387 h 1666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62" h="166603">
                <a:moveTo>
                  <a:pt x="9387" y="9387"/>
                </a:moveTo>
                <a:lnTo>
                  <a:pt x="65774" y="9387"/>
                </a:lnTo>
                <a:lnTo>
                  <a:pt x="65774" y="157215"/>
                </a:lnTo>
                <a:lnTo>
                  <a:pt x="9387" y="157215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261" y="4503420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25873" y="4494016"/>
            <a:ext cx="75162" cy="168119"/>
          </a:xfrm>
          <a:custGeom>
            <a:avLst/>
            <a:gdLst>
              <a:gd name="connsiteX0" fmla="*/ 9387 w 75162"/>
              <a:gd name="connsiteY0" fmla="*/ 9387 h 168119"/>
              <a:gd name="connsiteX1" fmla="*/ 65774 w 75162"/>
              <a:gd name="connsiteY1" fmla="*/ 9387 h 168119"/>
              <a:gd name="connsiteX2" fmla="*/ 65774 w 75162"/>
              <a:gd name="connsiteY2" fmla="*/ 158731 h 168119"/>
              <a:gd name="connsiteX3" fmla="*/ 9387 w 75162"/>
              <a:gd name="connsiteY3" fmla="*/ 158731 h 168119"/>
              <a:gd name="connsiteX4" fmla="*/ 9387 w 75162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62" h="168119">
                <a:moveTo>
                  <a:pt x="9387" y="9387"/>
                </a:moveTo>
                <a:lnTo>
                  <a:pt x="65774" y="9387"/>
                </a:lnTo>
                <a:lnTo>
                  <a:pt x="65774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261" y="4899659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25873" y="4890284"/>
            <a:ext cx="75162" cy="168119"/>
          </a:xfrm>
          <a:custGeom>
            <a:avLst/>
            <a:gdLst>
              <a:gd name="connsiteX0" fmla="*/ 9387 w 75162"/>
              <a:gd name="connsiteY0" fmla="*/ 9387 h 168119"/>
              <a:gd name="connsiteX1" fmla="*/ 65774 w 75162"/>
              <a:gd name="connsiteY1" fmla="*/ 9387 h 168119"/>
              <a:gd name="connsiteX2" fmla="*/ 65774 w 75162"/>
              <a:gd name="connsiteY2" fmla="*/ 158731 h 168119"/>
              <a:gd name="connsiteX3" fmla="*/ 9387 w 75162"/>
              <a:gd name="connsiteY3" fmla="*/ 158731 h 168119"/>
              <a:gd name="connsiteX4" fmla="*/ 9387 w 75162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62" h="168119">
                <a:moveTo>
                  <a:pt x="9387" y="9387"/>
                </a:moveTo>
                <a:lnTo>
                  <a:pt x="65774" y="9387"/>
                </a:lnTo>
                <a:lnTo>
                  <a:pt x="65774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261" y="5321808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25873" y="5312412"/>
            <a:ext cx="75162" cy="168119"/>
          </a:xfrm>
          <a:custGeom>
            <a:avLst/>
            <a:gdLst>
              <a:gd name="connsiteX0" fmla="*/ 9387 w 75162"/>
              <a:gd name="connsiteY0" fmla="*/ 9387 h 168119"/>
              <a:gd name="connsiteX1" fmla="*/ 65774 w 75162"/>
              <a:gd name="connsiteY1" fmla="*/ 9387 h 168119"/>
              <a:gd name="connsiteX2" fmla="*/ 65774 w 75162"/>
              <a:gd name="connsiteY2" fmla="*/ 158731 h 168119"/>
              <a:gd name="connsiteX3" fmla="*/ 9387 w 75162"/>
              <a:gd name="connsiteY3" fmla="*/ 158731 h 168119"/>
              <a:gd name="connsiteX4" fmla="*/ 9387 w 75162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62" h="168119">
                <a:moveTo>
                  <a:pt x="9387" y="9387"/>
                </a:moveTo>
                <a:lnTo>
                  <a:pt x="65774" y="9387"/>
                </a:lnTo>
                <a:lnTo>
                  <a:pt x="65774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35261" y="5718047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25873" y="5708636"/>
            <a:ext cx="75162" cy="168119"/>
          </a:xfrm>
          <a:custGeom>
            <a:avLst/>
            <a:gdLst>
              <a:gd name="connsiteX0" fmla="*/ 9387 w 75162"/>
              <a:gd name="connsiteY0" fmla="*/ 9387 h 168119"/>
              <a:gd name="connsiteX1" fmla="*/ 65774 w 75162"/>
              <a:gd name="connsiteY1" fmla="*/ 9387 h 168119"/>
              <a:gd name="connsiteX2" fmla="*/ 65774 w 75162"/>
              <a:gd name="connsiteY2" fmla="*/ 158731 h 168119"/>
              <a:gd name="connsiteX3" fmla="*/ 9387 w 75162"/>
              <a:gd name="connsiteY3" fmla="*/ 158731 h 168119"/>
              <a:gd name="connsiteX4" fmla="*/ 9387 w 75162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62" h="168119">
                <a:moveTo>
                  <a:pt x="9387" y="9387"/>
                </a:moveTo>
                <a:lnTo>
                  <a:pt x="65774" y="9387"/>
                </a:lnTo>
                <a:lnTo>
                  <a:pt x="65774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344546" y="1280160"/>
            <a:ext cx="475488" cy="719327"/>
          </a:xfrm>
          <a:custGeom>
            <a:avLst/>
            <a:gdLst>
              <a:gd name="connsiteX0" fmla="*/ 0 w 475488"/>
              <a:gd name="connsiteY0" fmla="*/ 0 h 719327"/>
              <a:gd name="connsiteX1" fmla="*/ 208787 w 475488"/>
              <a:gd name="connsiteY1" fmla="*/ 0 h 719327"/>
              <a:gd name="connsiteX2" fmla="*/ 246887 w 475488"/>
              <a:gd name="connsiteY2" fmla="*/ 24383 h 719327"/>
              <a:gd name="connsiteX3" fmla="*/ 313944 w 475488"/>
              <a:gd name="connsiteY3" fmla="*/ 24383 h 719327"/>
              <a:gd name="connsiteX4" fmla="*/ 371855 w 475488"/>
              <a:gd name="connsiteY4" fmla="*/ 50291 h 719327"/>
              <a:gd name="connsiteX5" fmla="*/ 437387 w 475488"/>
              <a:gd name="connsiteY5" fmla="*/ 50291 h 719327"/>
              <a:gd name="connsiteX6" fmla="*/ 475487 w 475488"/>
              <a:gd name="connsiteY6" fmla="*/ 74675 h 719327"/>
              <a:gd name="connsiteX7" fmla="*/ 0 w 475488"/>
              <a:gd name="connsiteY7" fmla="*/ 719327 h 719327"/>
              <a:gd name="connsiteX8" fmla="*/ 0 w 475488"/>
              <a:gd name="connsiteY8" fmla="*/ 0 h 719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75488" h="719327">
                <a:moveTo>
                  <a:pt x="0" y="0"/>
                </a:moveTo>
                <a:lnTo>
                  <a:pt x="208787" y="0"/>
                </a:lnTo>
                <a:lnTo>
                  <a:pt x="246887" y="24383"/>
                </a:lnTo>
                <a:lnTo>
                  <a:pt x="313944" y="24383"/>
                </a:lnTo>
                <a:lnTo>
                  <a:pt x="371855" y="50291"/>
                </a:lnTo>
                <a:lnTo>
                  <a:pt x="437387" y="50291"/>
                </a:lnTo>
                <a:lnTo>
                  <a:pt x="475487" y="74675"/>
                </a:lnTo>
                <a:lnTo>
                  <a:pt x="0" y="719327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335161" y="1270767"/>
            <a:ext cx="494263" cy="738101"/>
          </a:xfrm>
          <a:custGeom>
            <a:avLst/>
            <a:gdLst>
              <a:gd name="connsiteX0" fmla="*/ 9387 w 494263"/>
              <a:gd name="connsiteY0" fmla="*/ 9387 h 738101"/>
              <a:gd name="connsiteX1" fmla="*/ 218171 w 494263"/>
              <a:gd name="connsiteY1" fmla="*/ 9387 h 738101"/>
              <a:gd name="connsiteX2" fmla="*/ 256277 w 494263"/>
              <a:gd name="connsiteY2" fmla="*/ 33771 h 738101"/>
              <a:gd name="connsiteX3" fmla="*/ 323324 w 494263"/>
              <a:gd name="connsiteY3" fmla="*/ 33771 h 738101"/>
              <a:gd name="connsiteX4" fmla="*/ 381243 w 494263"/>
              <a:gd name="connsiteY4" fmla="*/ 59679 h 738101"/>
              <a:gd name="connsiteX5" fmla="*/ 446770 w 494263"/>
              <a:gd name="connsiteY5" fmla="*/ 59679 h 738101"/>
              <a:gd name="connsiteX6" fmla="*/ 484875 w 494263"/>
              <a:gd name="connsiteY6" fmla="*/ 84063 h 738101"/>
              <a:gd name="connsiteX7" fmla="*/ 9387 w 494263"/>
              <a:gd name="connsiteY7" fmla="*/ 728714 h 738101"/>
              <a:gd name="connsiteX8" fmla="*/ 9387 w 494263"/>
              <a:gd name="connsiteY8" fmla="*/ 9387 h 7381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94263" h="738101">
                <a:moveTo>
                  <a:pt x="9387" y="9387"/>
                </a:moveTo>
                <a:lnTo>
                  <a:pt x="218171" y="9387"/>
                </a:lnTo>
                <a:lnTo>
                  <a:pt x="256277" y="33771"/>
                </a:lnTo>
                <a:lnTo>
                  <a:pt x="323324" y="33771"/>
                </a:lnTo>
                <a:lnTo>
                  <a:pt x="381243" y="59679"/>
                </a:lnTo>
                <a:lnTo>
                  <a:pt x="446770" y="59679"/>
                </a:lnTo>
                <a:lnTo>
                  <a:pt x="484875" y="84063"/>
                </a:lnTo>
                <a:lnTo>
                  <a:pt x="9387" y="728714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68602" y="1999488"/>
            <a:ext cx="28955" cy="966216"/>
          </a:xfrm>
          <a:custGeom>
            <a:avLst/>
            <a:gdLst>
              <a:gd name="connsiteX0" fmla="*/ 28955 w 28955"/>
              <a:gd name="connsiteY0" fmla="*/ 173735 h 966216"/>
              <a:gd name="connsiteX1" fmla="*/ 19811 w 28955"/>
              <a:gd name="connsiteY1" fmla="*/ 147827 h 966216"/>
              <a:gd name="connsiteX2" fmla="*/ 9144 w 28955"/>
              <a:gd name="connsiteY2" fmla="*/ 123444 h 966216"/>
              <a:gd name="connsiteX3" fmla="*/ 0 w 28955"/>
              <a:gd name="connsiteY3" fmla="*/ 74676 h 966216"/>
              <a:gd name="connsiteX4" fmla="*/ 0 w 28955"/>
              <a:gd name="connsiteY4" fmla="*/ 0 h 966216"/>
              <a:gd name="connsiteX5" fmla="*/ 0 w 28955"/>
              <a:gd name="connsiteY5" fmla="*/ 867155 h 966216"/>
              <a:gd name="connsiteX6" fmla="*/ 9144 w 28955"/>
              <a:gd name="connsiteY6" fmla="*/ 917447 h 966216"/>
              <a:gd name="connsiteX7" fmla="*/ 19811 w 28955"/>
              <a:gd name="connsiteY7" fmla="*/ 941832 h 966216"/>
              <a:gd name="connsiteX8" fmla="*/ 28955 w 28955"/>
              <a:gd name="connsiteY8" fmla="*/ 966216 h 966216"/>
              <a:gd name="connsiteX9" fmla="*/ 28955 w 28955"/>
              <a:gd name="connsiteY9" fmla="*/ 173735 h 966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8955" h="966216">
                <a:moveTo>
                  <a:pt x="28955" y="173735"/>
                </a:moveTo>
                <a:lnTo>
                  <a:pt x="19811" y="147827"/>
                </a:lnTo>
                <a:lnTo>
                  <a:pt x="9144" y="123444"/>
                </a:lnTo>
                <a:lnTo>
                  <a:pt x="0" y="74676"/>
                </a:lnTo>
                <a:lnTo>
                  <a:pt x="0" y="0"/>
                </a:lnTo>
                <a:lnTo>
                  <a:pt x="0" y="867155"/>
                </a:lnTo>
                <a:lnTo>
                  <a:pt x="9144" y="917447"/>
                </a:lnTo>
                <a:lnTo>
                  <a:pt x="19811" y="941832"/>
                </a:lnTo>
                <a:lnTo>
                  <a:pt x="28955" y="966216"/>
                </a:lnTo>
                <a:lnTo>
                  <a:pt x="28955" y="173735"/>
                </a:lnTo>
              </a:path>
            </a:pathLst>
          </a:custGeom>
          <a:solidFill>
            <a:srgbClr val="8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219" y="1990094"/>
            <a:ext cx="47734" cy="984990"/>
          </a:xfrm>
          <a:custGeom>
            <a:avLst/>
            <a:gdLst>
              <a:gd name="connsiteX0" fmla="*/ 38346 w 47734"/>
              <a:gd name="connsiteY0" fmla="*/ 183124 h 984990"/>
              <a:gd name="connsiteX1" fmla="*/ 29200 w 47734"/>
              <a:gd name="connsiteY1" fmla="*/ 157216 h 984990"/>
              <a:gd name="connsiteX2" fmla="*/ 18533 w 47734"/>
              <a:gd name="connsiteY2" fmla="*/ 132832 h 984990"/>
              <a:gd name="connsiteX3" fmla="*/ 9387 w 47734"/>
              <a:gd name="connsiteY3" fmla="*/ 84064 h 984990"/>
              <a:gd name="connsiteX4" fmla="*/ 9387 w 47734"/>
              <a:gd name="connsiteY4" fmla="*/ 9387 h 984990"/>
              <a:gd name="connsiteX5" fmla="*/ 9387 w 47734"/>
              <a:gd name="connsiteY5" fmla="*/ 876543 h 984990"/>
              <a:gd name="connsiteX6" fmla="*/ 18533 w 47734"/>
              <a:gd name="connsiteY6" fmla="*/ 926835 h 984990"/>
              <a:gd name="connsiteX7" fmla="*/ 29200 w 47734"/>
              <a:gd name="connsiteY7" fmla="*/ 951219 h 984990"/>
              <a:gd name="connsiteX8" fmla="*/ 38346 w 47734"/>
              <a:gd name="connsiteY8" fmla="*/ 975603 h 984990"/>
              <a:gd name="connsiteX9" fmla="*/ 38346 w 47734"/>
              <a:gd name="connsiteY9" fmla="*/ 183124 h 9849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7734" h="984990">
                <a:moveTo>
                  <a:pt x="38346" y="183124"/>
                </a:moveTo>
                <a:lnTo>
                  <a:pt x="29200" y="157216"/>
                </a:lnTo>
                <a:lnTo>
                  <a:pt x="18533" y="132832"/>
                </a:lnTo>
                <a:lnTo>
                  <a:pt x="9387" y="84064"/>
                </a:lnTo>
                <a:lnTo>
                  <a:pt x="9387" y="9387"/>
                </a:lnTo>
                <a:lnTo>
                  <a:pt x="9387" y="876543"/>
                </a:lnTo>
                <a:lnTo>
                  <a:pt x="18533" y="926835"/>
                </a:lnTo>
                <a:lnTo>
                  <a:pt x="29200" y="951219"/>
                </a:lnTo>
                <a:lnTo>
                  <a:pt x="38346" y="975603"/>
                </a:lnTo>
                <a:lnTo>
                  <a:pt x="38346" y="1831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68602" y="1280160"/>
            <a:ext cx="1075944" cy="893063"/>
          </a:xfrm>
          <a:custGeom>
            <a:avLst/>
            <a:gdLst>
              <a:gd name="connsiteX0" fmla="*/ 28955 w 1075944"/>
              <a:gd name="connsiteY0" fmla="*/ 893063 h 893063"/>
              <a:gd name="connsiteX1" fmla="*/ 19811 w 1075944"/>
              <a:gd name="connsiteY1" fmla="*/ 867155 h 893063"/>
              <a:gd name="connsiteX2" fmla="*/ 9144 w 1075944"/>
              <a:gd name="connsiteY2" fmla="*/ 818388 h 893063"/>
              <a:gd name="connsiteX3" fmla="*/ 0 w 1075944"/>
              <a:gd name="connsiteY3" fmla="*/ 794004 h 893063"/>
              <a:gd name="connsiteX4" fmla="*/ 0 w 1075944"/>
              <a:gd name="connsiteY4" fmla="*/ 669035 h 893063"/>
              <a:gd name="connsiteX5" fmla="*/ 9144 w 1075944"/>
              <a:gd name="connsiteY5" fmla="*/ 620267 h 893063"/>
              <a:gd name="connsiteX6" fmla="*/ 9144 w 1075944"/>
              <a:gd name="connsiteY6" fmla="*/ 595883 h 893063"/>
              <a:gd name="connsiteX7" fmla="*/ 19811 w 1075944"/>
              <a:gd name="connsiteY7" fmla="*/ 569975 h 893063"/>
              <a:gd name="connsiteX8" fmla="*/ 28955 w 1075944"/>
              <a:gd name="connsiteY8" fmla="*/ 545591 h 893063"/>
              <a:gd name="connsiteX9" fmla="*/ 47244 w 1075944"/>
              <a:gd name="connsiteY9" fmla="*/ 521207 h 893063"/>
              <a:gd name="connsiteX10" fmla="*/ 57911 w 1075944"/>
              <a:gd name="connsiteY10" fmla="*/ 495300 h 893063"/>
              <a:gd name="connsiteX11" fmla="*/ 67055 w 1075944"/>
              <a:gd name="connsiteY11" fmla="*/ 470916 h 893063"/>
              <a:gd name="connsiteX12" fmla="*/ 96011 w 1075944"/>
              <a:gd name="connsiteY12" fmla="*/ 422147 h 893063"/>
              <a:gd name="connsiteX13" fmla="*/ 105155 w 1075944"/>
              <a:gd name="connsiteY13" fmla="*/ 396239 h 893063"/>
              <a:gd name="connsiteX14" fmla="*/ 123444 w 1075944"/>
              <a:gd name="connsiteY14" fmla="*/ 371855 h 893063"/>
              <a:gd name="connsiteX15" fmla="*/ 143255 w 1075944"/>
              <a:gd name="connsiteY15" fmla="*/ 347472 h 893063"/>
              <a:gd name="connsiteX16" fmla="*/ 172211 w 1075944"/>
              <a:gd name="connsiteY16" fmla="*/ 323087 h 893063"/>
              <a:gd name="connsiteX17" fmla="*/ 190500 w 1075944"/>
              <a:gd name="connsiteY17" fmla="*/ 297179 h 893063"/>
              <a:gd name="connsiteX18" fmla="*/ 219455 w 1075944"/>
              <a:gd name="connsiteY18" fmla="*/ 272795 h 893063"/>
              <a:gd name="connsiteX19" fmla="*/ 248411 w 1075944"/>
              <a:gd name="connsiteY19" fmla="*/ 248411 h 893063"/>
              <a:gd name="connsiteX20" fmla="*/ 275844 w 1075944"/>
              <a:gd name="connsiteY20" fmla="*/ 248411 h 893063"/>
              <a:gd name="connsiteX21" fmla="*/ 304800 w 1075944"/>
              <a:gd name="connsiteY21" fmla="*/ 222503 h 893063"/>
              <a:gd name="connsiteX22" fmla="*/ 342900 w 1075944"/>
              <a:gd name="connsiteY22" fmla="*/ 198119 h 893063"/>
              <a:gd name="connsiteX23" fmla="*/ 371855 w 1075944"/>
              <a:gd name="connsiteY23" fmla="*/ 173736 h 893063"/>
              <a:gd name="connsiteX24" fmla="*/ 399288 w 1075944"/>
              <a:gd name="connsiteY24" fmla="*/ 149351 h 893063"/>
              <a:gd name="connsiteX25" fmla="*/ 428244 w 1075944"/>
              <a:gd name="connsiteY25" fmla="*/ 149351 h 893063"/>
              <a:gd name="connsiteX26" fmla="*/ 475488 w 1075944"/>
              <a:gd name="connsiteY26" fmla="*/ 123443 h 893063"/>
              <a:gd name="connsiteX27" fmla="*/ 504444 w 1075944"/>
              <a:gd name="connsiteY27" fmla="*/ 99059 h 893063"/>
              <a:gd name="connsiteX28" fmla="*/ 533400 w 1075944"/>
              <a:gd name="connsiteY28" fmla="*/ 99059 h 893063"/>
              <a:gd name="connsiteX29" fmla="*/ 589788 w 1075944"/>
              <a:gd name="connsiteY29" fmla="*/ 74675 h 893063"/>
              <a:gd name="connsiteX30" fmla="*/ 618744 w 1075944"/>
              <a:gd name="connsiteY30" fmla="*/ 74675 h 893063"/>
              <a:gd name="connsiteX31" fmla="*/ 656844 w 1075944"/>
              <a:gd name="connsiteY31" fmla="*/ 50291 h 893063"/>
              <a:gd name="connsiteX32" fmla="*/ 694944 w 1075944"/>
              <a:gd name="connsiteY32" fmla="*/ 50291 h 893063"/>
              <a:gd name="connsiteX33" fmla="*/ 742188 w 1075944"/>
              <a:gd name="connsiteY33" fmla="*/ 24383 h 893063"/>
              <a:gd name="connsiteX34" fmla="*/ 818388 w 1075944"/>
              <a:gd name="connsiteY34" fmla="*/ 24383 h 893063"/>
              <a:gd name="connsiteX35" fmla="*/ 876300 w 1075944"/>
              <a:gd name="connsiteY35" fmla="*/ 0 h 893063"/>
              <a:gd name="connsiteX36" fmla="*/ 1075944 w 1075944"/>
              <a:gd name="connsiteY36" fmla="*/ 0 h 893063"/>
              <a:gd name="connsiteX37" fmla="*/ 1075944 w 1075944"/>
              <a:gd name="connsiteY37" fmla="*/ 719327 h 893063"/>
              <a:gd name="connsiteX38" fmla="*/ 28955 w 1075944"/>
              <a:gd name="connsiteY38" fmla="*/ 893063 h 893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</a:cxnLst>
            <a:rect l="l" t="t" r="r" b="b"/>
            <a:pathLst>
              <a:path w="1075944" h="893063">
                <a:moveTo>
                  <a:pt x="28955" y="893063"/>
                </a:moveTo>
                <a:lnTo>
                  <a:pt x="19811" y="867155"/>
                </a:lnTo>
                <a:lnTo>
                  <a:pt x="9144" y="818388"/>
                </a:lnTo>
                <a:lnTo>
                  <a:pt x="0" y="794004"/>
                </a:lnTo>
                <a:lnTo>
                  <a:pt x="0" y="669035"/>
                </a:lnTo>
                <a:lnTo>
                  <a:pt x="9144" y="620267"/>
                </a:lnTo>
                <a:lnTo>
                  <a:pt x="9144" y="595883"/>
                </a:lnTo>
                <a:lnTo>
                  <a:pt x="19811" y="569975"/>
                </a:lnTo>
                <a:lnTo>
                  <a:pt x="28955" y="545591"/>
                </a:lnTo>
                <a:lnTo>
                  <a:pt x="47244" y="521207"/>
                </a:lnTo>
                <a:lnTo>
                  <a:pt x="57911" y="495300"/>
                </a:lnTo>
                <a:lnTo>
                  <a:pt x="67055" y="470916"/>
                </a:lnTo>
                <a:lnTo>
                  <a:pt x="96011" y="422147"/>
                </a:lnTo>
                <a:lnTo>
                  <a:pt x="105155" y="396239"/>
                </a:lnTo>
                <a:lnTo>
                  <a:pt x="123444" y="371855"/>
                </a:lnTo>
                <a:lnTo>
                  <a:pt x="143255" y="347472"/>
                </a:lnTo>
                <a:lnTo>
                  <a:pt x="172211" y="323087"/>
                </a:lnTo>
                <a:lnTo>
                  <a:pt x="190500" y="297179"/>
                </a:lnTo>
                <a:lnTo>
                  <a:pt x="219455" y="272795"/>
                </a:lnTo>
                <a:lnTo>
                  <a:pt x="248411" y="248411"/>
                </a:lnTo>
                <a:lnTo>
                  <a:pt x="275844" y="248411"/>
                </a:lnTo>
                <a:lnTo>
                  <a:pt x="304800" y="222503"/>
                </a:lnTo>
                <a:lnTo>
                  <a:pt x="342900" y="198119"/>
                </a:lnTo>
                <a:lnTo>
                  <a:pt x="371855" y="173736"/>
                </a:lnTo>
                <a:lnTo>
                  <a:pt x="399288" y="149351"/>
                </a:lnTo>
                <a:lnTo>
                  <a:pt x="428244" y="149351"/>
                </a:lnTo>
                <a:lnTo>
                  <a:pt x="475488" y="123443"/>
                </a:lnTo>
                <a:lnTo>
                  <a:pt x="504444" y="99059"/>
                </a:lnTo>
                <a:lnTo>
                  <a:pt x="533400" y="99059"/>
                </a:lnTo>
                <a:lnTo>
                  <a:pt x="589788" y="74675"/>
                </a:lnTo>
                <a:lnTo>
                  <a:pt x="618744" y="74675"/>
                </a:lnTo>
                <a:lnTo>
                  <a:pt x="656844" y="50291"/>
                </a:lnTo>
                <a:lnTo>
                  <a:pt x="694944" y="50291"/>
                </a:lnTo>
                <a:lnTo>
                  <a:pt x="742188" y="24383"/>
                </a:lnTo>
                <a:lnTo>
                  <a:pt x="818388" y="24383"/>
                </a:lnTo>
                <a:lnTo>
                  <a:pt x="876300" y="0"/>
                </a:lnTo>
                <a:lnTo>
                  <a:pt x="1075944" y="0"/>
                </a:lnTo>
                <a:lnTo>
                  <a:pt x="1075944" y="719327"/>
                </a:lnTo>
                <a:lnTo>
                  <a:pt x="28955" y="893063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219" y="1270767"/>
            <a:ext cx="1094717" cy="911838"/>
          </a:xfrm>
          <a:custGeom>
            <a:avLst/>
            <a:gdLst>
              <a:gd name="connsiteX0" fmla="*/ 38346 w 1094717"/>
              <a:gd name="connsiteY0" fmla="*/ 902451 h 911838"/>
              <a:gd name="connsiteX1" fmla="*/ 29200 w 1094717"/>
              <a:gd name="connsiteY1" fmla="*/ 876542 h 911838"/>
              <a:gd name="connsiteX2" fmla="*/ 18533 w 1094717"/>
              <a:gd name="connsiteY2" fmla="*/ 827774 h 911838"/>
              <a:gd name="connsiteX3" fmla="*/ 9387 w 1094717"/>
              <a:gd name="connsiteY3" fmla="*/ 803390 h 911838"/>
              <a:gd name="connsiteX4" fmla="*/ 9387 w 1094717"/>
              <a:gd name="connsiteY4" fmla="*/ 678426 h 911838"/>
              <a:gd name="connsiteX5" fmla="*/ 18533 w 1094717"/>
              <a:gd name="connsiteY5" fmla="*/ 629658 h 911838"/>
              <a:gd name="connsiteX6" fmla="*/ 18533 w 1094717"/>
              <a:gd name="connsiteY6" fmla="*/ 605274 h 911838"/>
              <a:gd name="connsiteX7" fmla="*/ 29200 w 1094717"/>
              <a:gd name="connsiteY7" fmla="*/ 579366 h 911838"/>
              <a:gd name="connsiteX8" fmla="*/ 38346 w 1094717"/>
              <a:gd name="connsiteY8" fmla="*/ 554981 h 911838"/>
              <a:gd name="connsiteX9" fmla="*/ 56621 w 1094717"/>
              <a:gd name="connsiteY9" fmla="*/ 530597 h 911838"/>
              <a:gd name="connsiteX10" fmla="*/ 67289 w 1094717"/>
              <a:gd name="connsiteY10" fmla="*/ 504689 h 911838"/>
              <a:gd name="connsiteX11" fmla="*/ 76435 w 1094717"/>
              <a:gd name="connsiteY11" fmla="*/ 480305 h 911838"/>
              <a:gd name="connsiteX12" fmla="*/ 105394 w 1094717"/>
              <a:gd name="connsiteY12" fmla="*/ 431537 h 911838"/>
              <a:gd name="connsiteX13" fmla="*/ 114540 w 1094717"/>
              <a:gd name="connsiteY13" fmla="*/ 405629 h 911838"/>
              <a:gd name="connsiteX14" fmla="*/ 132832 w 1094717"/>
              <a:gd name="connsiteY14" fmla="*/ 381245 h 911838"/>
              <a:gd name="connsiteX15" fmla="*/ 152646 w 1094717"/>
              <a:gd name="connsiteY15" fmla="*/ 356861 h 911838"/>
              <a:gd name="connsiteX16" fmla="*/ 181588 w 1094717"/>
              <a:gd name="connsiteY16" fmla="*/ 332477 h 911838"/>
              <a:gd name="connsiteX17" fmla="*/ 199880 w 1094717"/>
              <a:gd name="connsiteY17" fmla="*/ 306568 h 911838"/>
              <a:gd name="connsiteX18" fmla="*/ 228839 w 1094717"/>
              <a:gd name="connsiteY18" fmla="*/ 282184 h 911838"/>
              <a:gd name="connsiteX19" fmla="*/ 257798 w 1094717"/>
              <a:gd name="connsiteY19" fmla="*/ 257800 h 911838"/>
              <a:gd name="connsiteX20" fmla="*/ 285219 w 1094717"/>
              <a:gd name="connsiteY20" fmla="*/ 257800 h 911838"/>
              <a:gd name="connsiteX21" fmla="*/ 314179 w 1094717"/>
              <a:gd name="connsiteY21" fmla="*/ 231892 h 911838"/>
              <a:gd name="connsiteX22" fmla="*/ 352284 w 1094717"/>
              <a:gd name="connsiteY22" fmla="*/ 207508 h 911838"/>
              <a:gd name="connsiteX23" fmla="*/ 381244 w 1094717"/>
              <a:gd name="connsiteY23" fmla="*/ 183124 h 911838"/>
              <a:gd name="connsiteX24" fmla="*/ 408664 w 1094717"/>
              <a:gd name="connsiteY24" fmla="*/ 158740 h 911838"/>
              <a:gd name="connsiteX25" fmla="*/ 437624 w 1094717"/>
              <a:gd name="connsiteY25" fmla="*/ 158740 h 911838"/>
              <a:gd name="connsiteX26" fmla="*/ 484875 w 1094717"/>
              <a:gd name="connsiteY26" fmla="*/ 132831 h 911838"/>
              <a:gd name="connsiteX27" fmla="*/ 513834 w 1094717"/>
              <a:gd name="connsiteY27" fmla="*/ 108447 h 911838"/>
              <a:gd name="connsiteX28" fmla="*/ 542777 w 1094717"/>
              <a:gd name="connsiteY28" fmla="*/ 108447 h 911838"/>
              <a:gd name="connsiteX29" fmla="*/ 599174 w 1094717"/>
              <a:gd name="connsiteY29" fmla="*/ 84063 h 911838"/>
              <a:gd name="connsiteX30" fmla="*/ 628134 w 1094717"/>
              <a:gd name="connsiteY30" fmla="*/ 84063 h 911838"/>
              <a:gd name="connsiteX31" fmla="*/ 666222 w 1094717"/>
              <a:gd name="connsiteY31" fmla="*/ 59679 h 911838"/>
              <a:gd name="connsiteX32" fmla="*/ 704327 w 1094717"/>
              <a:gd name="connsiteY32" fmla="*/ 59679 h 911838"/>
              <a:gd name="connsiteX33" fmla="*/ 751578 w 1094717"/>
              <a:gd name="connsiteY33" fmla="*/ 33771 h 911838"/>
              <a:gd name="connsiteX34" fmla="*/ 827772 w 1094717"/>
              <a:gd name="connsiteY34" fmla="*/ 33771 h 911838"/>
              <a:gd name="connsiteX35" fmla="*/ 885691 w 1094717"/>
              <a:gd name="connsiteY35" fmla="*/ 9387 h 911838"/>
              <a:gd name="connsiteX36" fmla="*/ 1085330 w 1094717"/>
              <a:gd name="connsiteY36" fmla="*/ 9387 h 911838"/>
              <a:gd name="connsiteX37" fmla="*/ 1085330 w 1094717"/>
              <a:gd name="connsiteY37" fmla="*/ 728714 h 911838"/>
              <a:gd name="connsiteX38" fmla="*/ 38346 w 1094717"/>
              <a:gd name="connsiteY38" fmla="*/ 902451 h 9118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</a:cxnLst>
            <a:rect l="l" t="t" r="r" b="b"/>
            <a:pathLst>
              <a:path w="1094717" h="911838">
                <a:moveTo>
                  <a:pt x="38346" y="902451"/>
                </a:moveTo>
                <a:lnTo>
                  <a:pt x="29200" y="876542"/>
                </a:lnTo>
                <a:lnTo>
                  <a:pt x="18533" y="827774"/>
                </a:lnTo>
                <a:lnTo>
                  <a:pt x="9387" y="803390"/>
                </a:lnTo>
                <a:lnTo>
                  <a:pt x="9387" y="678426"/>
                </a:lnTo>
                <a:lnTo>
                  <a:pt x="18533" y="629658"/>
                </a:lnTo>
                <a:lnTo>
                  <a:pt x="18533" y="605274"/>
                </a:lnTo>
                <a:lnTo>
                  <a:pt x="29200" y="579366"/>
                </a:lnTo>
                <a:lnTo>
                  <a:pt x="38346" y="554981"/>
                </a:lnTo>
                <a:lnTo>
                  <a:pt x="56621" y="530597"/>
                </a:lnTo>
                <a:lnTo>
                  <a:pt x="67289" y="504689"/>
                </a:lnTo>
                <a:lnTo>
                  <a:pt x="76435" y="480305"/>
                </a:lnTo>
                <a:lnTo>
                  <a:pt x="105394" y="431537"/>
                </a:lnTo>
                <a:lnTo>
                  <a:pt x="114540" y="405629"/>
                </a:lnTo>
                <a:lnTo>
                  <a:pt x="132832" y="381245"/>
                </a:lnTo>
                <a:lnTo>
                  <a:pt x="152646" y="356861"/>
                </a:lnTo>
                <a:lnTo>
                  <a:pt x="181588" y="332477"/>
                </a:lnTo>
                <a:lnTo>
                  <a:pt x="199880" y="306568"/>
                </a:lnTo>
                <a:lnTo>
                  <a:pt x="228839" y="282184"/>
                </a:lnTo>
                <a:lnTo>
                  <a:pt x="257798" y="257800"/>
                </a:lnTo>
                <a:lnTo>
                  <a:pt x="285219" y="257800"/>
                </a:lnTo>
                <a:lnTo>
                  <a:pt x="314179" y="231892"/>
                </a:lnTo>
                <a:lnTo>
                  <a:pt x="352284" y="207508"/>
                </a:lnTo>
                <a:lnTo>
                  <a:pt x="381244" y="183124"/>
                </a:lnTo>
                <a:lnTo>
                  <a:pt x="408664" y="158740"/>
                </a:lnTo>
                <a:lnTo>
                  <a:pt x="437624" y="158740"/>
                </a:lnTo>
                <a:lnTo>
                  <a:pt x="484875" y="132831"/>
                </a:lnTo>
                <a:lnTo>
                  <a:pt x="513834" y="108447"/>
                </a:lnTo>
                <a:lnTo>
                  <a:pt x="542777" y="108447"/>
                </a:lnTo>
                <a:lnTo>
                  <a:pt x="599174" y="84063"/>
                </a:lnTo>
                <a:lnTo>
                  <a:pt x="628134" y="84063"/>
                </a:lnTo>
                <a:lnTo>
                  <a:pt x="666222" y="59679"/>
                </a:lnTo>
                <a:lnTo>
                  <a:pt x="704327" y="59679"/>
                </a:lnTo>
                <a:lnTo>
                  <a:pt x="751578" y="33771"/>
                </a:lnTo>
                <a:lnTo>
                  <a:pt x="827772" y="33771"/>
                </a:lnTo>
                <a:lnTo>
                  <a:pt x="885691" y="9387"/>
                </a:lnTo>
                <a:lnTo>
                  <a:pt x="1085330" y="9387"/>
                </a:lnTo>
                <a:lnTo>
                  <a:pt x="1085330" y="728714"/>
                </a:lnTo>
                <a:lnTo>
                  <a:pt x="38346" y="902451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934333" y="1999488"/>
            <a:ext cx="495300" cy="1412748"/>
          </a:xfrm>
          <a:custGeom>
            <a:avLst/>
            <a:gdLst>
              <a:gd name="connsiteX0" fmla="*/ 495300 w 495300"/>
              <a:gd name="connsiteY0" fmla="*/ 0 h 1412748"/>
              <a:gd name="connsiteX1" fmla="*/ 495300 w 495300"/>
              <a:gd name="connsiteY1" fmla="*/ 24383 h 1412748"/>
              <a:gd name="connsiteX2" fmla="*/ 486156 w 495300"/>
              <a:gd name="connsiteY2" fmla="*/ 48767 h 1412748"/>
              <a:gd name="connsiteX3" fmla="*/ 486156 w 495300"/>
              <a:gd name="connsiteY3" fmla="*/ 99060 h 1412748"/>
              <a:gd name="connsiteX4" fmla="*/ 475488 w 495300"/>
              <a:gd name="connsiteY4" fmla="*/ 147827 h 1412748"/>
              <a:gd name="connsiteX5" fmla="*/ 466344 w 495300"/>
              <a:gd name="connsiteY5" fmla="*/ 173735 h 1412748"/>
              <a:gd name="connsiteX6" fmla="*/ 457200 w 495300"/>
              <a:gd name="connsiteY6" fmla="*/ 198119 h 1412748"/>
              <a:gd name="connsiteX7" fmla="*/ 448056 w 495300"/>
              <a:gd name="connsiteY7" fmla="*/ 222504 h 1412748"/>
              <a:gd name="connsiteX8" fmla="*/ 437388 w 495300"/>
              <a:gd name="connsiteY8" fmla="*/ 248411 h 1412748"/>
              <a:gd name="connsiteX9" fmla="*/ 419100 w 495300"/>
              <a:gd name="connsiteY9" fmla="*/ 272795 h 1412748"/>
              <a:gd name="connsiteX10" fmla="*/ 409956 w 495300"/>
              <a:gd name="connsiteY10" fmla="*/ 297179 h 1412748"/>
              <a:gd name="connsiteX11" fmla="*/ 390144 w 495300"/>
              <a:gd name="connsiteY11" fmla="*/ 321563 h 1412748"/>
              <a:gd name="connsiteX12" fmla="*/ 371856 w 495300"/>
              <a:gd name="connsiteY12" fmla="*/ 347472 h 1412748"/>
              <a:gd name="connsiteX13" fmla="*/ 352044 w 495300"/>
              <a:gd name="connsiteY13" fmla="*/ 371855 h 1412748"/>
              <a:gd name="connsiteX14" fmla="*/ 333756 w 495300"/>
              <a:gd name="connsiteY14" fmla="*/ 396239 h 1412748"/>
              <a:gd name="connsiteX15" fmla="*/ 304800 w 495300"/>
              <a:gd name="connsiteY15" fmla="*/ 420623 h 1412748"/>
              <a:gd name="connsiteX16" fmla="*/ 286512 w 495300"/>
              <a:gd name="connsiteY16" fmla="*/ 446532 h 1412748"/>
              <a:gd name="connsiteX17" fmla="*/ 266700 w 495300"/>
              <a:gd name="connsiteY17" fmla="*/ 446532 h 1412748"/>
              <a:gd name="connsiteX18" fmla="*/ 237744 w 495300"/>
              <a:gd name="connsiteY18" fmla="*/ 470916 h 1412748"/>
              <a:gd name="connsiteX19" fmla="*/ 219456 w 495300"/>
              <a:gd name="connsiteY19" fmla="*/ 495300 h 1412748"/>
              <a:gd name="connsiteX20" fmla="*/ 190500 w 495300"/>
              <a:gd name="connsiteY20" fmla="*/ 521207 h 1412748"/>
              <a:gd name="connsiteX21" fmla="*/ 161544 w 495300"/>
              <a:gd name="connsiteY21" fmla="*/ 521207 h 1412748"/>
              <a:gd name="connsiteX22" fmla="*/ 123444 w 495300"/>
              <a:gd name="connsiteY22" fmla="*/ 569976 h 1412748"/>
              <a:gd name="connsiteX23" fmla="*/ 96012 w 495300"/>
              <a:gd name="connsiteY23" fmla="*/ 569976 h 1412748"/>
              <a:gd name="connsiteX24" fmla="*/ 67056 w 495300"/>
              <a:gd name="connsiteY24" fmla="*/ 594360 h 1412748"/>
              <a:gd name="connsiteX25" fmla="*/ 28956 w 495300"/>
              <a:gd name="connsiteY25" fmla="*/ 594360 h 1412748"/>
              <a:gd name="connsiteX26" fmla="*/ 0 w 495300"/>
              <a:gd name="connsiteY26" fmla="*/ 620267 h 1412748"/>
              <a:gd name="connsiteX27" fmla="*/ 0 w 495300"/>
              <a:gd name="connsiteY27" fmla="*/ 1412747 h 1412748"/>
              <a:gd name="connsiteX28" fmla="*/ 28956 w 495300"/>
              <a:gd name="connsiteY28" fmla="*/ 1388364 h 1412748"/>
              <a:gd name="connsiteX29" fmla="*/ 67056 w 495300"/>
              <a:gd name="connsiteY29" fmla="*/ 1388364 h 1412748"/>
              <a:gd name="connsiteX30" fmla="*/ 96012 w 495300"/>
              <a:gd name="connsiteY30" fmla="*/ 1363979 h 1412748"/>
              <a:gd name="connsiteX31" fmla="*/ 123444 w 495300"/>
              <a:gd name="connsiteY31" fmla="*/ 1363979 h 1412748"/>
              <a:gd name="connsiteX32" fmla="*/ 161544 w 495300"/>
              <a:gd name="connsiteY32" fmla="*/ 1313688 h 1412748"/>
              <a:gd name="connsiteX33" fmla="*/ 190500 w 495300"/>
              <a:gd name="connsiteY33" fmla="*/ 1313688 h 1412748"/>
              <a:gd name="connsiteX34" fmla="*/ 219456 w 495300"/>
              <a:gd name="connsiteY34" fmla="*/ 1289303 h 1412748"/>
              <a:gd name="connsiteX35" fmla="*/ 237744 w 495300"/>
              <a:gd name="connsiteY35" fmla="*/ 1264920 h 1412748"/>
              <a:gd name="connsiteX36" fmla="*/ 266700 w 495300"/>
              <a:gd name="connsiteY36" fmla="*/ 1239011 h 1412748"/>
              <a:gd name="connsiteX37" fmla="*/ 286512 w 495300"/>
              <a:gd name="connsiteY37" fmla="*/ 1239011 h 1412748"/>
              <a:gd name="connsiteX38" fmla="*/ 304800 w 495300"/>
              <a:gd name="connsiteY38" fmla="*/ 1214627 h 1412748"/>
              <a:gd name="connsiteX39" fmla="*/ 333756 w 495300"/>
              <a:gd name="connsiteY39" fmla="*/ 1190244 h 1412748"/>
              <a:gd name="connsiteX40" fmla="*/ 352044 w 495300"/>
              <a:gd name="connsiteY40" fmla="*/ 1165860 h 1412748"/>
              <a:gd name="connsiteX41" fmla="*/ 371856 w 495300"/>
              <a:gd name="connsiteY41" fmla="*/ 1139951 h 1412748"/>
              <a:gd name="connsiteX42" fmla="*/ 390144 w 495300"/>
              <a:gd name="connsiteY42" fmla="*/ 1115567 h 1412748"/>
              <a:gd name="connsiteX43" fmla="*/ 409956 w 495300"/>
              <a:gd name="connsiteY43" fmla="*/ 1091183 h 1412748"/>
              <a:gd name="connsiteX44" fmla="*/ 419100 w 495300"/>
              <a:gd name="connsiteY44" fmla="*/ 1065276 h 1412748"/>
              <a:gd name="connsiteX45" fmla="*/ 437388 w 495300"/>
              <a:gd name="connsiteY45" fmla="*/ 1040891 h 1412748"/>
              <a:gd name="connsiteX46" fmla="*/ 448056 w 495300"/>
              <a:gd name="connsiteY46" fmla="*/ 1016507 h 1412748"/>
              <a:gd name="connsiteX47" fmla="*/ 457200 w 495300"/>
              <a:gd name="connsiteY47" fmla="*/ 992123 h 1412748"/>
              <a:gd name="connsiteX48" fmla="*/ 466344 w 495300"/>
              <a:gd name="connsiteY48" fmla="*/ 966216 h 1412748"/>
              <a:gd name="connsiteX49" fmla="*/ 475488 w 495300"/>
              <a:gd name="connsiteY49" fmla="*/ 941832 h 1412748"/>
              <a:gd name="connsiteX50" fmla="*/ 486156 w 495300"/>
              <a:gd name="connsiteY50" fmla="*/ 893063 h 1412748"/>
              <a:gd name="connsiteX51" fmla="*/ 486156 w 495300"/>
              <a:gd name="connsiteY51" fmla="*/ 842772 h 1412748"/>
              <a:gd name="connsiteX52" fmla="*/ 495300 w 495300"/>
              <a:gd name="connsiteY52" fmla="*/ 818388 h 1412748"/>
              <a:gd name="connsiteX53" fmla="*/ 495300 w 495300"/>
              <a:gd name="connsiteY53" fmla="*/ 0 h 14127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495300" h="1412748">
                <a:moveTo>
                  <a:pt x="495300" y="0"/>
                </a:moveTo>
                <a:lnTo>
                  <a:pt x="495300" y="24383"/>
                </a:lnTo>
                <a:lnTo>
                  <a:pt x="486156" y="48767"/>
                </a:lnTo>
                <a:lnTo>
                  <a:pt x="486156" y="99060"/>
                </a:lnTo>
                <a:lnTo>
                  <a:pt x="475488" y="147827"/>
                </a:lnTo>
                <a:lnTo>
                  <a:pt x="466344" y="173735"/>
                </a:lnTo>
                <a:lnTo>
                  <a:pt x="457200" y="198119"/>
                </a:lnTo>
                <a:lnTo>
                  <a:pt x="448056" y="222504"/>
                </a:lnTo>
                <a:lnTo>
                  <a:pt x="437388" y="248411"/>
                </a:lnTo>
                <a:lnTo>
                  <a:pt x="419100" y="272795"/>
                </a:lnTo>
                <a:lnTo>
                  <a:pt x="409956" y="297179"/>
                </a:lnTo>
                <a:lnTo>
                  <a:pt x="390144" y="321563"/>
                </a:lnTo>
                <a:lnTo>
                  <a:pt x="371856" y="347472"/>
                </a:lnTo>
                <a:lnTo>
                  <a:pt x="352044" y="371855"/>
                </a:lnTo>
                <a:lnTo>
                  <a:pt x="333756" y="396239"/>
                </a:lnTo>
                <a:lnTo>
                  <a:pt x="304800" y="420623"/>
                </a:lnTo>
                <a:lnTo>
                  <a:pt x="286512" y="446532"/>
                </a:lnTo>
                <a:lnTo>
                  <a:pt x="266700" y="446532"/>
                </a:lnTo>
                <a:lnTo>
                  <a:pt x="237744" y="470916"/>
                </a:lnTo>
                <a:lnTo>
                  <a:pt x="219456" y="495300"/>
                </a:lnTo>
                <a:lnTo>
                  <a:pt x="190500" y="521207"/>
                </a:lnTo>
                <a:lnTo>
                  <a:pt x="161544" y="521207"/>
                </a:lnTo>
                <a:lnTo>
                  <a:pt x="123444" y="569976"/>
                </a:lnTo>
                <a:lnTo>
                  <a:pt x="96012" y="569976"/>
                </a:lnTo>
                <a:lnTo>
                  <a:pt x="67056" y="594360"/>
                </a:lnTo>
                <a:lnTo>
                  <a:pt x="28956" y="594360"/>
                </a:lnTo>
                <a:lnTo>
                  <a:pt x="0" y="620267"/>
                </a:lnTo>
                <a:lnTo>
                  <a:pt x="0" y="1412747"/>
                </a:lnTo>
                <a:lnTo>
                  <a:pt x="28956" y="1388364"/>
                </a:lnTo>
                <a:lnTo>
                  <a:pt x="67056" y="1388364"/>
                </a:lnTo>
                <a:lnTo>
                  <a:pt x="96012" y="1363979"/>
                </a:lnTo>
                <a:lnTo>
                  <a:pt x="123444" y="1363979"/>
                </a:lnTo>
                <a:lnTo>
                  <a:pt x="161544" y="1313688"/>
                </a:lnTo>
                <a:lnTo>
                  <a:pt x="190500" y="1313688"/>
                </a:lnTo>
                <a:lnTo>
                  <a:pt x="219456" y="1289303"/>
                </a:lnTo>
                <a:lnTo>
                  <a:pt x="237744" y="1264920"/>
                </a:lnTo>
                <a:lnTo>
                  <a:pt x="266700" y="1239011"/>
                </a:lnTo>
                <a:lnTo>
                  <a:pt x="286512" y="1239011"/>
                </a:lnTo>
                <a:lnTo>
                  <a:pt x="304800" y="1214627"/>
                </a:lnTo>
                <a:lnTo>
                  <a:pt x="333756" y="1190244"/>
                </a:lnTo>
                <a:lnTo>
                  <a:pt x="352044" y="1165860"/>
                </a:lnTo>
                <a:lnTo>
                  <a:pt x="371856" y="1139951"/>
                </a:lnTo>
                <a:lnTo>
                  <a:pt x="390144" y="1115567"/>
                </a:lnTo>
                <a:lnTo>
                  <a:pt x="409956" y="1091183"/>
                </a:lnTo>
                <a:lnTo>
                  <a:pt x="419100" y="1065276"/>
                </a:lnTo>
                <a:lnTo>
                  <a:pt x="437388" y="1040891"/>
                </a:lnTo>
                <a:lnTo>
                  <a:pt x="448056" y="1016507"/>
                </a:lnTo>
                <a:lnTo>
                  <a:pt x="457200" y="992123"/>
                </a:lnTo>
                <a:lnTo>
                  <a:pt x="466344" y="966216"/>
                </a:lnTo>
                <a:lnTo>
                  <a:pt x="475488" y="941832"/>
                </a:lnTo>
                <a:lnTo>
                  <a:pt x="486156" y="893063"/>
                </a:lnTo>
                <a:lnTo>
                  <a:pt x="486156" y="842772"/>
                </a:lnTo>
                <a:lnTo>
                  <a:pt x="495300" y="818388"/>
                </a:lnTo>
                <a:lnTo>
                  <a:pt x="495300" y="0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924948" y="1990094"/>
            <a:ext cx="514076" cy="1431520"/>
          </a:xfrm>
          <a:custGeom>
            <a:avLst/>
            <a:gdLst>
              <a:gd name="connsiteX0" fmla="*/ 504688 w 514076"/>
              <a:gd name="connsiteY0" fmla="*/ 9387 h 1431520"/>
              <a:gd name="connsiteX1" fmla="*/ 504688 w 514076"/>
              <a:gd name="connsiteY1" fmla="*/ 33771 h 1431520"/>
              <a:gd name="connsiteX2" fmla="*/ 495543 w 514076"/>
              <a:gd name="connsiteY2" fmla="*/ 58155 h 1431520"/>
              <a:gd name="connsiteX3" fmla="*/ 495543 w 514076"/>
              <a:gd name="connsiteY3" fmla="*/ 108448 h 1431520"/>
              <a:gd name="connsiteX4" fmla="*/ 484875 w 514076"/>
              <a:gd name="connsiteY4" fmla="*/ 157216 h 1431520"/>
              <a:gd name="connsiteX5" fmla="*/ 475729 w 514076"/>
              <a:gd name="connsiteY5" fmla="*/ 183124 h 1431520"/>
              <a:gd name="connsiteX6" fmla="*/ 466583 w 514076"/>
              <a:gd name="connsiteY6" fmla="*/ 207508 h 1431520"/>
              <a:gd name="connsiteX7" fmla="*/ 457437 w 514076"/>
              <a:gd name="connsiteY7" fmla="*/ 231892 h 1431520"/>
              <a:gd name="connsiteX8" fmla="*/ 446770 w 514076"/>
              <a:gd name="connsiteY8" fmla="*/ 257800 h 1431520"/>
              <a:gd name="connsiteX9" fmla="*/ 428478 w 514076"/>
              <a:gd name="connsiteY9" fmla="*/ 282184 h 1431520"/>
              <a:gd name="connsiteX10" fmla="*/ 419349 w 514076"/>
              <a:gd name="connsiteY10" fmla="*/ 306568 h 1431520"/>
              <a:gd name="connsiteX11" fmla="*/ 399535 w 514076"/>
              <a:gd name="connsiteY11" fmla="*/ 330952 h 1431520"/>
              <a:gd name="connsiteX12" fmla="*/ 381243 w 514076"/>
              <a:gd name="connsiteY12" fmla="*/ 356861 h 1431520"/>
              <a:gd name="connsiteX13" fmla="*/ 361430 w 514076"/>
              <a:gd name="connsiteY13" fmla="*/ 381245 h 1431520"/>
              <a:gd name="connsiteX14" fmla="*/ 343138 w 514076"/>
              <a:gd name="connsiteY14" fmla="*/ 405629 h 1431520"/>
              <a:gd name="connsiteX15" fmla="*/ 314179 w 514076"/>
              <a:gd name="connsiteY15" fmla="*/ 430013 h 1431520"/>
              <a:gd name="connsiteX16" fmla="*/ 295904 w 514076"/>
              <a:gd name="connsiteY16" fmla="*/ 455921 h 1431520"/>
              <a:gd name="connsiteX17" fmla="*/ 276090 w 514076"/>
              <a:gd name="connsiteY17" fmla="*/ 455921 h 1431520"/>
              <a:gd name="connsiteX18" fmla="*/ 247131 w 514076"/>
              <a:gd name="connsiteY18" fmla="*/ 480305 h 1431520"/>
              <a:gd name="connsiteX19" fmla="*/ 228839 w 514076"/>
              <a:gd name="connsiteY19" fmla="*/ 504689 h 1431520"/>
              <a:gd name="connsiteX20" fmla="*/ 199880 w 514076"/>
              <a:gd name="connsiteY20" fmla="*/ 530598 h 1431520"/>
              <a:gd name="connsiteX21" fmla="*/ 170920 w 514076"/>
              <a:gd name="connsiteY21" fmla="*/ 530598 h 1431520"/>
              <a:gd name="connsiteX22" fmla="*/ 132832 w 514076"/>
              <a:gd name="connsiteY22" fmla="*/ 579366 h 1431520"/>
              <a:gd name="connsiteX23" fmla="*/ 105394 w 514076"/>
              <a:gd name="connsiteY23" fmla="*/ 579366 h 1431520"/>
              <a:gd name="connsiteX24" fmla="*/ 76435 w 514076"/>
              <a:gd name="connsiteY24" fmla="*/ 603750 h 1431520"/>
              <a:gd name="connsiteX25" fmla="*/ 38346 w 514076"/>
              <a:gd name="connsiteY25" fmla="*/ 603750 h 1431520"/>
              <a:gd name="connsiteX26" fmla="*/ 9387 w 514076"/>
              <a:gd name="connsiteY26" fmla="*/ 629658 h 1431520"/>
              <a:gd name="connsiteX27" fmla="*/ 9387 w 514076"/>
              <a:gd name="connsiteY27" fmla="*/ 1422133 h 1431520"/>
              <a:gd name="connsiteX28" fmla="*/ 38346 w 514076"/>
              <a:gd name="connsiteY28" fmla="*/ 1397748 h 1431520"/>
              <a:gd name="connsiteX29" fmla="*/ 76435 w 514076"/>
              <a:gd name="connsiteY29" fmla="*/ 1397748 h 1431520"/>
              <a:gd name="connsiteX30" fmla="*/ 105394 w 514076"/>
              <a:gd name="connsiteY30" fmla="*/ 1373365 h 1431520"/>
              <a:gd name="connsiteX31" fmla="*/ 132832 w 514076"/>
              <a:gd name="connsiteY31" fmla="*/ 1373365 h 1431520"/>
              <a:gd name="connsiteX32" fmla="*/ 170920 w 514076"/>
              <a:gd name="connsiteY32" fmla="*/ 1323077 h 1431520"/>
              <a:gd name="connsiteX33" fmla="*/ 199880 w 514076"/>
              <a:gd name="connsiteY33" fmla="*/ 1323077 h 1431520"/>
              <a:gd name="connsiteX34" fmla="*/ 228839 w 514076"/>
              <a:gd name="connsiteY34" fmla="*/ 1298693 h 1431520"/>
              <a:gd name="connsiteX35" fmla="*/ 247131 w 514076"/>
              <a:gd name="connsiteY35" fmla="*/ 1274308 h 1431520"/>
              <a:gd name="connsiteX36" fmla="*/ 276090 w 514076"/>
              <a:gd name="connsiteY36" fmla="*/ 1248400 h 1431520"/>
              <a:gd name="connsiteX37" fmla="*/ 295904 w 514076"/>
              <a:gd name="connsiteY37" fmla="*/ 1248400 h 1431520"/>
              <a:gd name="connsiteX38" fmla="*/ 314179 w 514076"/>
              <a:gd name="connsiteY38" fmla="*/ 1224016 h 1431520"/>
              <a:gd name="connsiteX39" fmla="*/ 343138 w 514076"/>
              <a:gd name="connsiteY39" fmla="*/ 1199632 h 1431520"/>
              <a:gd name="connsiteX40" fmla="*/ 361430 w 514076"/>
              <a:gd name="connsiteY40" fmla="*/ 1175248 h 1431520"/>
              <a:gd name="connsiteX41" fmla="*/ 381243 w 514076"/>
              <a:gd name="connsiteY41" fmla="*/ 1149340 h 1431520"/>
              <a:gd name="connsiteX42" fmla="*/ 399535 w 514076"/>
              <a:gd name="connsiteY42" fmla="*/ 1124956 h 1431520"/>
              <a:gd name="connsiteX43" fmla="*/ 419349 w 514076"/>
              <a:gd name="connsiteY43" fmla="*/ 1100572 h 1431520"/>
              <a:gd name="connsiteX44" fmla="*/ 428478 w 514076"/>
              <a:gd name="connsiteY44" fmla="*/ 1074663 h 1431520"/>
              <a:gd name="connsiteX45" fmla="*/ 446770 w 514076"/>
              <a:gd name="connsiteY45" fmla="*/ 1050279 h 1431520"/>
              <a:gd name="connsiteX46" fmla="*/ 457437 w 514076"/>
              <a:gd name="connsiteY46" fmla="*/ 1025895 h 1431520"/>
              <a:gd name="connsiteX47" fmla="*/ 466583 w 514076"/>
              <a:gd name="connsiteY47" fmla="*/ 1001511 h 1431520"/>
              <a:gd name="connsiteX48" fmla="*/ 475729 w 514076"/>
              <a:gd name="connsiteY48" fmla="*/ 975603 h 1431520"/>
              <a:gd name="connsiteX49" fmla="*/ 484875 w 514076"/>
              <a:gd name="connsiteY49" fmla="*/ 951219 h 1431520"/>
              <a:gd name="connsiteX50" fmla="*/ 495543 w 514076"/>
              <a:gd name="connsiteY50" fmla="*/ 902451 h 1431520"/>
              <a:gd name="connsiteX51" fmla="*/ 495543 w 514076"/>
              <a:gd name="connsiteY51" fmla="*/ 852159 h 1431520"/>
              <a:gd name="connsiteX52" fmla="*/ 504688 w 514076"/>
              <a:gd name="connsiteY52" fmla="*/ 827775 h 1431520"/>
              <a:gd name="connsiteX53" fmla="*/ 504688 w 514076"/>
              <a:gd name="connsiteY53" fmla="*/ 9387 h 14315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514076" h="1431520">
                <a:moveTo>
                  <a:pt x="504688" y="9387"/>
                </a:moveTo>
                <a:lnTo>
                  <a:pt x="504688" y="33771"/>
                </a:lnTo>
                <a:lnTo>
                  <a:pt x="495543" y="58155"/>
                </a:lnTo>
                <a:lnTo>
                  <a:pt x="495543" y="108448"/>
                </a:lnTo>
                <a:lnTo>
                  <a:pt x="484875" y="157216"/>
                </a:lnTo>
                <a:lnTo>
                  <a:pt x="475729" y="183124"/>
                </a:lnTo>
                <a:lnTo>
                  <a:pt x="466583" y="207508"/>
                </a:lnTo>
                <a:lnTo>
                  <a:pt x="457437" y="231892"/>
                </a:lnTo>
                <a:lnTo>
                  <a:pt x="446770" y="257800"/>
                </a:lnTo>
                <a:lnTo>
                  <a:pt x="428478" y="282184"/>
                </a:lnTo>
                <a:lnTo>
                  <a:pt x="419349" y="306568"/>
                </a:lnTo>
                <a:lnTo>
                  <a:pt x="399535" y="330952"/>
                </a:lnTo>
                <a:lnTo>
                  <a:pt x="381243" y="356861"/>
                </a:lnTo>
                <a:lnTo>
                  <a:pt x="361430" y="381245"/>
                </a:lnTo>
                <a:lnTo>
                  <a:pt x="343138" y="405629"/>
                </a:lnTo>
                <a:lnTo>
                  <a:pt x="314179" y="430013"/>
                </a:lnTo>
                <a:lnTo>
                  <a:pt x="295904" y="455921"/>
                </a:lnTo>
                <a:lnTo>
                  <a:pt x="276090" y="455921"/>
                </a:lnTo>
                <a:lnTo>
                  <a:pt x="247131" y="480305"/>
                </a:lnTo>
                <a:lnTo>
                  <a:pt x="228839" y="504689"/>
                </a:lnTo>
                <a:lnTo>
                  <a:pt x="199880" y="530598"/>
                </a:lnTo>
                <a:lnTo>
                  <a:pt x="170920" y="530598"/>
                </a:lnTo>
                <a:lnTo>
                  <a:pt x="132832" y="579366"/>
                </a:lnTo>
                <a:lnTo>
                  <a:pt x="105394" y="579366"/>
                </a:lnTo>
                <a:lnTo>
                  <a:pt x="76435" y="603750"/>
                </a:lnTo>
                <a:lnTo>
                  <a:pt x="38346" y="603750"/>
                </a:lnTo>
                <a:lnTo>
                  <a:pt x="9387" y="629658"/>
                </a:lnTo>
                <a:lnTo>
                  <a:pt x="9387" y="1422133"/>
                </a:lnTo>
                <a:lnTo>
                  <a:pt x="38346" y="1397748"/>
                </a:lnTo>
                <a:lnTo>
                  <a:pt x="76435" y="1397748"/>
                </a:lnTo>
                <a:lnTo>
                  <a:pt x="105394" y="1373365"/>
                </a:lnTo>
                <a:lnTo>
                  <a:pt x="132832" y="1373365"/>
                </a:lnTo>
                <a:lnTo>
                  <a:pt x="170920" y="1323077"/>
                </a:lnTo>
                <a:lnTo>
                  <a:pt x="199880" y="1323077"/>
                </a:lnTo>
                <a:lnTo>
                  <a:pt x="228839" y="1298693"/>
                </a:lnTo>
                <a:lnTo>
                  <a:pt x="247131" y="1274308"/>
                </a:lnTo>
                <a:lnTo>
                  <a:pt x="276090" y="1248400"/>
                </a:lnTo>
                <a:lnTo>
                  <a:pt x="295904" y="1248400"/>
                </a:lnTo>
                <a:lnTo>
                  <a:pt x="314179" y="1224016"/>
                </a:lnTo>
                <a:lnTo>
                  <a:pt x="343138" y="1199632"/>
                </a:lnTo>
                <a:lnTo>
                  <a:pt x="361430" y="1175248"/>
                </a:lnTo>
                <a:lnTo>
                  <a:pt x="381243" y="1149340"/>
                </a:lnTo>
                <a:lnTo>
                  <a:pt x="399535" y="1124956"/>
                </a:lnTo>
                <a:lnTo>
                  <a:pt x="419349" y="1100572"/>
                </a:lnTo>
                <a:lnTo>
                  <a:pt x="428478" y="1074663"/>
                </a:lnTo>
                <a:lnTo>
                  <a:pt x="446770" y="1050279"/>
                </a:lnTo>
                <a:lnTo>
                  <a:pt x="457437" y="1025895"/>
                </a:lnTo>
                <a:lnTo>
                  <a:pt x="466583" y="1001511"/>
                </a:lnTo>
                <a:lnTo>
                  <a:pt x="475729" y="975603"/>
                </a:lnTo>
                <a:lnTo>
                  <a:pt x="484875" y="951219"/>
                </a:lnTo>
                <a:lnTo>
                  <a:pt x="495543" y="902451"/>
                </a:lnTo>
                <a:lnTo>
                  <a:pt x="495543" y="852159"/>
                </a:lnTo>
                <a:lnTo>
                  <a:pt x="504688" y="827775"/>
                </a:lnTo>
                <a:lnTo>
                  <a:pt x="504688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344546" y="1354836"/>
            <a:ext cx="1085088" cy="1264919"/>
          </a:xfrm>
          <a:custGeom>
            <a:avLst/>
            <a:gdLst>
              <a:gd name="connsiteX0" fmla="*/ 475487 w 1085088"/>
              <a:gd name="connsiteY0" fmla="*/ 0 h 1264919"/>
              <a:gd name="connsiteX1" fmla="*/ 513587 w 1085088"/>
              <a:gd name="connsiteY1" fmla="*/ 0 h 1264919"/>
              <a:gd name="connsiteX2" fmla="*/ 542544 w 1085088"/>
              <a:gd name="connsiteY2" fmla="*/ 24383 h 1264919"/>
              <a:gd name="connsiteX3" fmla="*/ 589787 w 1085088"/>
              <a:gd name="connsiteY3" fmla="*/ 48767 h 1264919"/>
              <a:gd name="connsiteX4" fmla="*/ 618744 w 1085088"/>
              <a:gd name="connsiteY4" fmla="*/ 48767 h 1264919"/>
              <a:gd name="connsiteX5" fmla="*/ 656844 w 1085088"/>
              <a:gd name="connsiteY5" fmla="*/ 74675 h 1264919"/>
              <a:gd name="connsiteX6" fmla="*/ 685800 w 1085088"/>
              <a:gd name="connsiteY6" fmla="*/ 74675 h 1264919"/>
              <a:gd name="connsiteX7" fmla="*/ 723900 w 1085088"/>
              <a:gd name="connsiteY7" fmla="*/ 99060 h 1264919"/>
              <a:gd name="connsiteX8" fmla="*/ 751331 w 1085088"/>
              <a:gd name="connsiteY8" fmla="*/ 123444 h 1264919"/>
              <a:gd name="connsiteX9" fmla="*/ 780287 w 1085088"/>
              <a:gd name="connsiteY9" fmla="*/ 147827 h 1264919"/>
              <a:gd name="connsiteX10" fmla="*/ 809244 w 1085088"/>
              <a:gd name="connsiteY10" fmla="*/ 173736 h 1264919"/>
              <a:gd name="connsiteX11" fmla="*/ 838200 w 1085088"/>
              <a:gd name="connsiteY11" fmla="*/ 198119 h 1264919"/>
              <a:gd name="connsiteX12" fmla="*/ 865631 w 1085088"/>
              <a:gd name="connsiteY12" fmla="*/ 198119 h 1264919"/>
              <a:gd name="connsiteX13" fmla="*/ 885444 w 1085088"/>
              <a:gd name="connsiteY13" fmla="*/ 222503 h 1264919"/>
              <a:gd name="connsiteX14" fmla="*/ 903731 w 1085088"/>
              <a:gd name="connsiteY14" fmla="*/ 248411 h 1264919"/>
              <a:gd name="connsiteX15" fmla="*/ 941831 w 1085088"/>
              <a:gd name="connsiteY15" fmla="*/ 272796 h 1264919"/>
              <a:gd name="connsiteX16" fmla="*/ 952500 w 1085088"/>
              <a:gd name="connsiteY16" fmla="*/ 297180 h 1264919"/>
              <a:gd name="connsiteX17" fmla="*/ 970787 w 1085088"/>
              <a:gd name="connsiteY17" fmla="*/ 321563 h 1264919"/>
              <a:gd name="connsiteX18" fmla="*/ 990600 w 1085088"/>
              <a:gd name="connsiteY18" fmla="*/ 347471 h 1264919"/>
              <a:gd name="connsiteX19" fmla="*/ 1008887 w 1085088"/>
              <a:gd name="connsiteY19" fmla="*/ 396240 h 1264919"/>
              <a:gd name="connsiteX20" fmla="*/ 1027175 w 1085088"/>
              <a:gd name="connsiteY20" fmla="*/ 420624 h 1264919"/>
              <a:gd name="connsiteX21" fmla="*/ 1037844 w 1085088"/>
              <a:gd name="connsiteY21" fmla="*/ 446531 h 1264919"/>
              <a:gd name="connsiteX22" fmla="*/ 1046987 w 1085088"/>
              <a:gd name="connsiteY22" fmla="*/ 470915 h 1264919"/>
              <a:gd name="connsiteX23" fmla="*/ 1056131 w 1085088"/>
              <a:gd name="connsiteY23" fmla="*/ 495299 h 1264919"/>
              <a:gd name="connsiteX24" fmla="*/ 1065275 w 1085088"/>
              <a:gd name="connsiteY24" fmla="*/ 521208 h 1264919"/>
              <a:gd name="connsiteX25" fmla="*/ 1075944 w 1085088"/>
              <a:gd name="connsiteY25" fmla="*/ 545591 h 1264919"/>
              <a:gd name="connsiteX26" fmla="*/ 1075944 w 1085088"/>
              <a:gd name="connsiteY26" fmla="*/ 569975 h 1264919"/>
              <a:gd name="connsiteX27" fmla="*/ 1085087 w 1085088"/>
              <a:gd name="connsiteY27" fmla="*/ 620268 h 1264919"/>
              <a:gd name="connsiteX28" fmla="*/ 1085087 w 1085088"/>
              <a:gd name="connsiteY28" fmla="*/ 693419 h 1264919"/>
              <a:gd name="connsiteX29" fmla="*/ 1075944 w 1085088"/>
              <a:gd name="connsiteY29" fmla="*/ 719328 h 1264919"/>
              <a:gd name="connsiteX30" fmla="*/ 1075944 w 1085088"/>
              <a:gd name="connsiteY30" fmla="*/ 743712 h 1264919"/>
              <a:gd name="connsiteX31" fmla="*/ 1065275 w 1085088"/>
              <a:gd name="connsiteY31" fmla="*/ 768096 h 1264919"/>
              <a:gd name="connsiteX32" fmla="*/ 1056131 w 1085088"/>
              <a:gd name="connsiteY32" fmla="*/ 792480 h 1264919"/>
              <a:gd name="connsiteX33" fmla="*/ 1046987 w 1085088"/>
              <a:gd name="connsiteY33" fmla="*/ 818387 h 1264919"/>
              <a:gd name="connsiteX34" fmla="*/ 1037844 w 1085088"/>
              <a:gd name="connsiteY34" fmla="*/ 867156 h 1264919"/>
              <a:gd name="connsiteX35" fmla="*/ 1027175 w 1085088"/>
              <a:gd name="connsiteY35" fmla="*/ 893063 h 1264919"/>
              <a:gd name="connsiteX36" fmla="*/ 1008887 w 1085088"/>
              <a:gd name="connsiteY36" fmla="*/ 917447 h 1264919"/>
              <a:gd name="connsiteX37" fmla="*/ 999744 w 1085088"/>
              <a:gd name="connsiteY37" fmla="*/ 941831 h 1264919"/>
              <a:gd name="connsiteX38" fmla="*/ 970787 w 1085088"/>
              <a:gd name="connsiteY38" fmla="*/ 966215 h 1264919"/>
              <a:gd name="connsiteX39" fmla="*/ 952500 w 1085088"/>
              <a:gd name="connsiteY39" fmla="*/ 992124 h 1264919"/>
              <a:gd name="connsiteX40" fmla="*/ 941831 w 1085088"/>
              <a:gd name="connsiteY40" fmla="*/ 1016508 h 1264919"/>
              <a:gd name="connsiteX41" fmla="*/ 923544 w 1085088"/>
              <a:gd name="connsiteY41" fmla="*/ 1040891 h 1264919"/>
              <a:gd name="connsiteX42" fmla="*/ 885444 w 1085088"/>
              <a:gd name="connsiteY42" fmla="*/ 1065275 h 1264919"/>
              <a:gd name="connsiteX43" fmla="*/ 865631 w 1085088"/>
              <a:gd name="connsiteY43" fmla="*/ 1091184 h 1264919"/>
              <a:gd name="connsiteX44" fmla="*/ 838200 w 1085088"/>
              <a:gd name="connsiteY44" fmla="*/ 1115568 h 1264919"/>
              <a:gd name="connsiteX45" fmla="*/ 818387 w 1085088"/>
              <a:gd name="connsiteY45" fmla="*/ 1139952 h 1264919"/>
              <a:gd name="connsiteX46" fmla="*/ 780287 w 1085088"/>
              <a:gd name="connsiteY46" fmla="*/ 1165859 h 1264919"/>
              <a:gd name="connsiteX47" fmla="*/ 751331 w 1085088"/>
              <a:gd name="connsiteY47" fmla="*/ 1165859 h 1264919"/>
              <a:gd name="connsiteX48" fmla="*/ 723900 w 1085088"/>
              <a:gd name="connsiteY48" fmla="*/ 1190243 h 1264919"/>
              <a:gd name="connsiteX49" fmla="*/ 694944 w 1085088"/>
              <a:gd name="connsiteY49" fmla="*/ 1214628 h 1264919"/>
              <a:gd name="connsiteX50" fmla="*/ 656844 w 1085088"/>
              <a:gd name="connsiteY50" fmla="*/ 1239012 h 1264919"/>
              <a:gd name="connsiteX51" fmla="*/ 618744 w 1085088"/>
              <a:gd name="connsiteY51" fmla="*/ 1239012 h 1264919"/>
              <a:gd name="connsiteX52" fmla="*/ 589787 w 1085088"/>
              <a:gd name="connsiteY52" fmla="*/ 1264919 h 1264919"/>
              <a:gd name="connsiteX53" fmla="*/ 0 w 1085088"/>
              <a:gd name="connsiteY53" fmla="*/ 644652 h 1264919"/>
              <a:gd name="connsiteX54" fmla="*/ 475487 w 1085088"/>
              <a:gd name="connsiteY54" fmla="*/ 0 h 12649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1085088" h="1264919">
                <a:moveTo>
                  <a:pt x="475487" y="0"/>
                </a:moveTo>
                <a:lnTo>
                  <a:pt x="513587" y="0"/>
                </a:lnTo>
                <a:lnTo>
                  <a:pt x="542544" y="24383"/>
                </a:lnTo>
                <a:lnTo>
                  <a:pt x="589787" y="48767"/>
                </a:lnTo>
                <a:lnTo>
                  <a:pt x="618744" y="48767"/>
                </a:lnTo>
                <a:lnTo>
                  <a:pt x="656844" y="74675"/>
                </a:lnTo>
                <a:lnTo>
                  <a:pt x="685800" y="74675"/>
                </a:lnTo>
                <a:lnTo>
                  <a:pt x="723900" y="99060"/>
                </a:lnTo>
                <a:lnTo>
                  <a:pt x="751331" y="123444"/>
                </a:lnTo>
                <a:lnTo>
                  <a:pt x="780287" y="147827"/>
                </a:lnTo>
                <a:lnTo>
                  <a:pt x="809244" y="173736"/>
                </a:lnTo>
                <a:lnTo>
                  <a:pt x="838200" y="198119"/>
                </a:lnTo>
                <a:lnTo>
                  <a:pt x="865631" y="198119"/>
                </a:lnTo>
                <a:lnTo>
                  <a:pt x="885444" y="222503"/>
                </a:lnTo>
                <a:lnTo>
                  <a:pt x="903731" y="248411"/>
                </a:lnTo>
                <a:lnTo>
                  <a:pt x="941831" y="272796"/>
                </a:lnTo>
                <a:lnTo>
                  <a:pt x="952500" y="297180"/>
                </a:lnTo>
                <a:lnTo>
                  <a:pt x="970787" y="321563"/>
                </a:lnTo>
                <a:lnTo>
                  <a:pt x="990600" y="347471"/>
                </a:lnTo>
                <a:lnTo>
                  <a:pt x="1008887" y="396240"/>
                </a:lnTo>
                <a:lnTo>
                  <a:pt x="1027175" y="420624"/>
                </a:lnTo>
                <a:lnTo>
                  <a:pt x="1037844" y="446531"/>
                </a:lnTo>
                <a:lnTo>
                  <a:pt x="1046987" y="470915"/>
                </a:lnTo>
                <a:lnTo>
                  <a:pt x="1056131" y="495299"/>
                </a:lnTo>
                <a:lnTo>
                  <a:pt x="1065275" y="521208"/>
                </a:lnTo>
                <a:lnTo>
                  <a:pt x="1075944" y="545591"/>
                </a:lnTo>
                <a:lnTo>
                  <a:pt x="1075944" y="569975"/>
                </a:lnTo>
                <a:lnTo>
                  <a:pt x="1085087" y="620268"/>
                </a:lnTo>
                <a:lnTo>
                  <a:pt x="1085087" y="693419"/>
                </a:lnTo>
                <a:lnTo>
                  <a:pt x="1075944" y="719328"/>
                </a:lnTo>
                <a:lnTo>
                  <a:pt x="1075944" y="743712"/>
                </a:lnTo>
                <a:lnTo>
                  <a:pt x="1065275" y="768096"/>
                </a:lnTo>
                <a:lnTo>
                  <a:pt x="1056131" y="792480"/>
                </a:lnTo>
                <a:lnTo>
                  <a:pt x="1046987" y="818387"/>
                </a:lnTo>
                <a:lnTo>
                  <a:pt x="1037844" y="867156"/>
                </a:lnTo>
                <a:lnTo>
                  <a:pt x="1027175" y="893063"/>
                </a:lnTo>
                <a:lnTo>
                  <a:pt x="1008887" y="917447"/>
                </a:lnTo>
                <a:lnTo>
                  <a:pt x="999744" y="941831"/>
                </a:lnTo>
                <a:lnTo>
                  <a:pt x="970787" y="966215"/>
                </a:lnTo>
                <a:lnTo>
                  <a:pt x="952500" y="992124"/>
                </a:lnTo>
                <a:lnTo>
                  <a:pt x="941831" y="1016508"/>
                </a:lnTo>
                <a:lnTo>
                  <a:pt x="923544" y="1040891"/>
                </a:lnTo>
                <a:lnTo>
                  <a:pt x="885444" y="1065275"/>
                </a:lnTo>
                <a:lnTo>
                  <a:pt x="865631" y="1091184"/>
                </a:lnTo>
                <a:lnTo>
                  <a:pt x="838200" y="1115568"/>
                </a:lnTo>
                <a:lnTo>
                  <a:pt x="818387" y="1139952"/>
                </a:lnTo>
                <a:lnTo>
                  <a:pt x="780287" y="1165859"/>
                </a:lnTo>
                <a:lnTo>
                  <a:pt x="751331" y="1165859"/>
                </a:lnTo>
                <a:lnTo>
                  <a:pt x="723900" y="1190243"/>
                </a:lnTo>
                <a:lnTo>
                  <a:pt x="694944" y="1214628"/>
                </a:lnTo>
                <a:lnTo>
                  <a:pt x="656844" y="1239012"/>
                </a:lnTo>
                <a:lnTo>
                  <a:pt x="618744" y="1239012"/>
                </a:lnTo>
                <a:lnTo>
                  <a:pt x="589787" y="1264919"/>
                </a:lnTo>
                <a:lnTo>
                  <a:pt x="0" y="644652"/>
                </a:lnTo>
                <a:lnTo>
                  <a:pt x="475487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335161" y="1345444"/>
            <a:ext cx="1103863" cy="1283696"/>
          </a:xfrm>
          <a:custGeom>
            <a:avLst/>
            <a:gdLst>
              <a:gd name="connsiteX0" fmla="*/ 484875 w 1103863"/>
              <a:gd name="connsiteY0" fmla="*/ 9387 h 1283696"/>
              <a:gd name="connsiteX1" fmla="*/ 522980 w 1103863"/>
              <a:gd name="connsiteY1" fmla="*/ 9387 h 1283696"/>
              <a:gd name="connsiteX2" fmla="*/ 551922 w 1103863"/>
              <a:gd name="connsiteY2" fmla="*/ 33771 h 1283696"/>
              <a:gd name="connsiteX3" fmla="*/ 599174 w 1103863"/>
              <a:gd name="connsiteY3" fmla="*/ 58155 h 1283696"/>
              <a:gd name="connsiteX4" fmla="*/ 628133 w 1103863"/>
              <a:gd name="connsiteY4" fmla="*/ 58155 h 1283696"/>
              <a:gd name="connsiteX5" fmla="*/ 666222 w 1103863"/>
              <a:gd name="connsiteY5" fmla="*/ 84063 h 1283696"/>
              <a:gd name="connsiteX6" fmla="*/ 695181 w 1103863"/>
              <a:gd name="connsiteY6" fmla="*/ 84063 h 1283696"/>
              <a:gd name="connsiteX7" fmla="*/ 733286 w 1103863"/>
              <a:gd name="connsiteY7" fmla="*/ 108447 h 1283696"/>
              <a:gd name="connsiteX8" fmla="*/ 760707 w 1103863"/>
              <a:gd name="connsiteY8" fmla="*/ 132832 h 1283696"/>
              <a:gd name="connsiteX9" fmla="*/ 789666 w 1103863"/>
              <a:gd name="connsiteY9" fmla="*/ 157215 h 1283696"/>
              <a:gd name="connsiteX10" fmla="*/ 818626 w 1103863"/>
              <a:gd name="connsiteY10" fmla="*/ 183124 h 1283696"/>
              <a:gd name="connsiteX11" fmla="*/ 847585 w 1103863"/>
              <a:gd name="connsiteY11" fmla="*/ 207508 h 1283696"/>
              <a:gd name="connsiteX12" fmla="*/ 875023 w 1103863"/>
              <a:gd name="connsiteY12" fmla="*/ 207508 h 1283696"/>
              <a:gd name="connsiteX13" fmla="*/ 894820 w 1103863"/>
              <a:gd name="connsiteY13" fmla="*/ 231892 h 1283696"/>
              <a:gd name="connsiteX14" fmla="*/ 913112 w 1103863"/>
              <a:gd name="connsiteY14" fmla="*/ 257800 h 1283696"/>
              <a:gd name="connsiteX15" fmla="*/ 951217 w 1103863"/>
              <a:gd name="connsiteY15" fmla="*/ 282184 h 1283696"/>
              <a:gd name="connsiteX16" fmla="*/ 961884 w 1103863"/>
              <a:gd name="connsiteY16" fmla="*/ 306568 h 1283696"/>
              <a:gd name="connsiteX17" fmla="*/ 980176 w 1103863"/>
              <a:gd name="connsiteY17" fmla="*/ 330952 h 1283696"/>
              <a:gd name="connsiteX18" fmla="*/ 999990 w 1103863"/>
              <a:gd name="connsiteY18" fmla="*/ 356861 h 1283696"/>
              <a:gd name="connsiteX19" fmla="*/ 1018265 w 1103863"/>
              <a:gd name="connsiteY19" fmla="*/ 405629 h 1283696"/>
              <a:gd name="connsiteX20" fmla="*/ 1036556 w 1103863"/>
              <a:gd name="connsiteY20" fmla="*/ 430013 h 1283696"/>
              <a:gd name="connsiteX21" fmla="*/ 1047224 w 1103863"/>
              <a:gd name="connsiteY21" fmla="*/ 455921 h 1283696"/>
              <a:gd name="connsiteX22" fmla="*/ 1056370 w 1103863"/>
              <a:gd name="connsiteY22" fmla="*/ 480305 h 1283696"/>
              <a:gd name="connsiteX23" fmla="*/ 1065516 w 1103863"/>
              <a:gd name="connsiteY23" fmla="*/ 504689 h 1283696"/>
              <a:gd name="connsiteX24" fmla="*/ 1074662 w 1103863"/>
              <a:gd name="connsiteY24" fmla="*/ 530598 h 1283696"/>
              <a:gd name="connsiteX25" fmla="*/ 1085329 w 1103863"/>
              <a:gd name="connsiteY25" fmla="*/ 554982 h 1283696"/>
              <a:gd name="connsiteX26" fmla="*/ 1085329 w 1103863"/>
              <a:gd name="connsiteY26" fmla="*/ 579365 h 1283696"/>
              <a:gd name="connsiteX27" fmla="*/ 1094475 w 1103863"/>
              <a:gd name="connsiteY27" fmla="*/ 629654 h 1283696"/>
              <a:gd name="connsiteX28" fmla="*/ 1094475 w 1103863"/>
              <a:gd name="connsiteY28" fmla="*/ 702806 h 1283696"/>
              <a:gd name="connsiteX29" fmla="*/ 1085329 w 1103863"/>
              <a:gd name="connsiteY29" fmla="*/ 728714 h 1283696"/>
              <a:gd name="connsiteX30" fmla="*/ 1085329 w 1103863"/>
              <a:gd name="connsiteY30" fmla="*/ 753098 h 1283696"/>
              <a:gd name="connsiteX31" fmla="*/ 1074662 w 1103863"/>
              <a:gd name="connsiteY31" fmla="*/ 777482 h 1283696"/>
              <a:gd name="connsiteX32" fmla="*/ 1065516 w 1103863"/>
              <a:gd name="connsiteY32" fmla="*/ 801866 h 1283696"/>
              <a:gd name="connsiteX33" fmla="*/ 1056370 w 1103863"/>
              <a:gd name="connsiteY33" fmla="*/ 827774 h 1283696"/>
              <a:gd name="connsiteX34" fmla="*/ 1047224 w 1103863"/>
              <a:gd name="connsiteY34" fmla="*/ 876542 h 1283696"/>
              <a:gd name="connsiteX35" fmla="*/ 1036556 w 1103863"/>
              <a:gd name="connsiteY35" fmla="*/ 902451 h 1283696"/>
              <a:gd name="connsiteX36" fmla="*/ 1018265 w 1103863"/>
              <a:gd name="connsiteY36" fmla="*/ 926835 h 1283696"/>
              <a:gd name="connsiteX37" fmla="*/ 1009136 w 1103863"/>
              <a:gd name="connsiteY37" fmla="*/ 951219 h 1283696"/>
              <a:gd name="connsiteX38" fmla="*/ 980176 w 1103863"/>
              <a:gd name="connsiteY38" fmla="*/ 975603 h 1283696"/>
              <a:gd name="connsiteX39" fmla="*/ 961884 w 1103863"/>
              <a:gd name="connsiteY39" fmla="*/ 1001511 h 1283696"/>
              <a:gd name="connsiteX40" fmla="*/ 951217 w 1103863"/>
              <a:gd name="connsiteY40" fmla="*/ 1025895 h 1283696"/>
              <a:gd name="connsiteX41" fmla="*/ 932925 w 1103863"/>
              <a:gd name="connsiteY41" fmla="*/ 1050279 h 1283696"/>
              <a:gd name="connsiteX42" fmla="*/ 894820 w 1103863"/>
              <a:gd name="connsiteY42" fmla="*/ 1074663 h 1283696"/>
              <a:gd name="connsiteX43" fmla="*/ 875023 w 1103863"/>
              <a:gd name="connsiteY43" fmla="*/ 1100572 h 1283696"/>
              <a:gd name="connsiteX44" fmla="*/ 847585 w 1103863"/>
              <a:gd name="connsiteY44" fmla="*/ 1124956 h 1283696"/>
              <a:gd name="connsiteX45" fmla="*/ 827772 w 1103863"/>
              <a:gd name="connsiteY45" fmla="*/ 1149340 h 1283696"/>
              <a:gd name="connsiteX46" fmla="*/ 789666 w 1103863"/>
              <a:gd name="connsiteY46" fmla="*/ 1175248 h 1283696"/>
              <a:gd name="connsiteX47" fmla="*/ 760707 w 1103863"/>
              <a:gd name="connsiteY47" fmla="*/ 1175248 h 1283696"/>
              <a:gd name="connsiteX48" fmla="*/ 733286 w 1103863"/>
              <a:gd name="connsiteY48" fmla="*/ 1199632 h 1283696"/>
              <a:gd name="connsiteX49" fmla="*/ 704327 w 1103863"/>
              <a:gd name="connsiteY49" fmla="*/ 1224016 h 1283696"/>
              <a:gd name="connsiteX50" fmla="*/ 666222 w 1103863"/>
              <a:gd name="connsiteY50" fmla="*/ 1248400 h 1283696"/>
              <a:gd name="connsiteX51" fmla="*/ 628133 w 1103863"/>
              <a:gd name="connsiteY51" fmla="*/ 1248400 h 1283696"/>
              <a:gd name="connsiteX52" fmla="*/ 599174 w 1103863"/>
              <a:gd name="connsiteY52" fmla="*/ 1274308 h 1283696"/>
              <a:gd name="connsiteX53" fmla="*/ 9387 w 1103863"/>
              <a:gd name="connsiteY53" fmla="*/ 654037 h 1283696"/>
              <a:gd name="connsiteX54" fmla="*/ 484875 w 1103863"/>
              <a:gd name="connsiteY54" fmla="*/ 9387 h 12836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1103863" h="1283696">
                <a:moveTo>
                  <a:pt x="484875" y="9387"/>
                </a:moveTo>
                <a:lnTo>
                  <a:pt x="522980" y="9387"/>
                </a:lnTo>
                <a:lnTo>
                  <a:pt x="551922" y="33771"/>
                </a:lnTo>
                <a:lnTo>
                  <a:pt x="599174" y="58155"/>
                </a:lnTo>
                <a:lnTo>
                  <a:pt x="628133" y="58155"/>
                </a:lnTo>
                <a:lnTo>
                  <a:pt x="666222" y="84063"/>
                </a:lnTo>
                <a:lnTo>
                  <a:pt x="695181" y="84063"/>
                </a:lnTo>
                <a:lnTo>
                  <a:pt x="733286" y="108447"/>
                </a:lnTo>
                <a:lnTo>
                  <a:pt x="760707" y="132832"/>
                </a:lnTo>
                <a:lnTo>
                  <a:pt x="789666" y="157215"/>
                </a:lnTo>
                <a:lnTo>
                  <a:pt x="818626" y="183124"/>
                </a:lnTo>
                <a:lnTo>
                  <a:pt x="847585" y="207508"/>
                </a:lnTo>
                <a:lnTo>
                  <a:pt x="875023" y="207508"/>
                </a:lnTo>
                <a:lnTo>
                  <a:pt x="894820" y="231892"/>
                </a:lnTo>
                <a:lnTo>
                  <a:pt x="913112" y="257800"/>
                </a:lnTo>
                <a:lnTo>
                  <a:pt x="951217" y="282184"/>
                </a:lnTo>
                <a:lnTo>
                  <a:pt x="961884" y="306568"/>
                </a:lnTo>
                <a:lnTo>
                  <a:pt x="980176" y="330952"/>
                </a:lnTo>
                <a:lnTo>
                  <a:pt x="999990" y="356861"/>
                </a:lnTo>
                <a:lnTo>
                  <a:pt x="1018265" y="405629"/>
                </a:lnTo>
                <a:lnTo>
                  <a:pt x="1036556" y="430013"/>
                </a:lnTo>
                <a:lnTo>
                  <a:pt x="1047224" y="455921"/>
                </a:lnTo>
                <a:lnTo>
                  <a:pt x="1056370" y="480305"/>
                </a:lnTo>
                <a:lnTo>
                  <a:pt x="1065516" y="504689"/>
                </a:lnTo>
                <a:lnTo>
                  <a:pt x="1074662" y="530598"/>
                </a:lnTo>
                <a:lnTo>
                  <a:pt x="1085329" y="554982"/>
                </a:lnTo>
                <a:lnTo>
                  <a:pt x="1085329" y="579365"/>
                </a:lnTo>
                <a:lnTo>
                  <a:pt x="1094475" y="629654"/>
                </a:lnTo>
                <a:lnTo>
                  <a:pt x="1094475" y="702806"/>
                </a:lnTo>
                <a:lnTo>
                  <a:pt x="1085329" y="728714"/>
                </a:lnTo>
                <a:lnTo>
                  <a:pt x="1085329" y="753098"/>
                </a:lnTo>
                <a:lnTo>
                  <a:pt x="1074662" y="777482"/>
                </a:lnTo>
                <a:lnTo>
                  <a:pt x="1065516" y="801866"/>
                </a:lnTo>
                <a:lnTo>
                  <a:pt x="1056370" y="827774"/>
                </a:lnTo>
                <a:lnTo>
                  <a:pt x="1047224" y="876542"/>
                </a:lnTo>
                <a:lnTo>
                  <a:pt x="1036556" y="902451"/>
                </a:lnTo>
                <a:lnTo>
                  <a:pt x="1018265" y="926835"/>
                </a:lnTo>
                <a:lnTo>
                  <a:pt x="1009136" y="951219"/>
                </a:lnTo>
                <a:lnTo>
                  <a:pt x="980176" y="975603"/>
                </a:lnTo>
                <a:lnTo>
                  <a:pt x="961884" y="1001511"/>
                </a:lnTo>
                <a:lnTo>
                  <a:pt x="951217" y="1025895"/>
                </a:lnTo>
                <a:lnTo>
                  <a:pt x="932925" y="1050279"/>
                </a:lnTo>
                <a:lnTo>
                  <a:pt x="894820" y="1074663"/>
                </a:lnTo>
                <a:lnTo>
                  <a:pt x="875023" y="1100572"/>
                </a:lnTo>
                <a:lnTo>
                  <a:pt x="847585" y="1124956"/>
                </a:lnTo>
                <a:lnTo>
                  <a:pt x="827772" y="1149340"/>
                </a:lnTo>
                <a:lnTo>
                  <a:pt x="789666" y="1175248"/>
                </a:lnTo>
                <a:lnTo>
                  <a:pt x="760707" y="1175248"/>
                </a:lnTo>
                <a:lnTo>
                  <a:pt x="733286" y="1199632"/>
                </a:lnTo>
                <a:lnTo>
                  <a:pt x="704327" y="1224016"/>
                </a:lnTo>
                <a:lnTo>
                  <a:pt x="666222" y="1248400"/>
                </a:lnTo>
                <a:lnTo>
                  <a:pt x="628133" y="1248400"/>
                </a:lnTo>
                <a:lnTo>
                  <a:pt x="599174" y="1274308"/>
                </a:lnTo>
                <a:lnTo>
                  <a:pt x="9387" y="654037"/>
                </a:lnTo>
                <a:lnTo>
                  <a:pt x="484875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7558" y="2173223"/>
            <a:ext cx="609600" cy="1289304"/>
          </a:xfrm>
          <a:custGeom>
            <a:avLst/>
            <a:gdLst>
              <a:gd name="connsiteX0" fmla="*/ 609600 w 609600"/>
              <a:gd name="connsiteY0" fmla="*/ 495300 h 1289304"/>
              <a:gd name="connsiteX1" fmla="*/ 571500 w 609600"/>
              <a:gd name="connsiteY1" fmla="*/ 495300 h 1289304"/>
              <a:gd name="connsiteX2" fmla="*/ 542544 w 609600"/>
              <a:gd name="connsiteY2" fmla="*/ 470916 h 1289304"/>
              <a:gd name="connsiteX3" fmla="*/ 495300 w 609600"/>
              <a:gd name="connsiteY3" fmla="*/ 470916 h 1289304"/>
              <a:gd name="connsiteX4" fmla="*/ 457200 w 609600"/>
              <a:gd name="connsiteY4" fmla="*/ 446532 h 1289304"/>
              <a:gd name="connsiteX5" fmla="*/ 428244 w 609600"/>
              <a:gd name="connsiteY5" fmla="*/ 420624 h 1289304"/>
              <a:gd name="connsiteX6" fmla="*/ 399288 w 609600"/>
              <a:gd name="connsiteY6" fmla="*/ 420624 h 1289304"/>
              <a:gd name="connsiteX7" fmla="*/ 370332 w 609600"/>
              <a:gd name="connsiteY7" fmla="*/ 396240 h 1289304"/>
              <a:gd name="connsiteX8" fmla="*/ 323088 w 609600"/>
              <a:gd name="connsiteY8" fmla="*/ 371855 h 1289304"/>
              <a:gd name="connsiteX9" fmla="*/ 294132 w 609600"/>
              <a:gd name="connsiteY9" fmla="*/ 347472 h 1289304"/>
              <a:gd name="connsiteX10" fmla="*/ 275844 w 609600"/>
              <a:gd name="connsiteY10" fmla="*/ 347472 h 1289304"/>
              <a:gd name="connsiteX11" fmla="*/ 246888 w 609600"/>
              <a:gd name="connsiteY11" fmla="*/ 321564 h 1289304"/>
              <a:gd name="connsiteX12" fmla="*/ 208788 w 609600"/>
              <a:gd name="connsiteY12" fmla="*/ 297180 h 1289304"/>
              <a:gd name="connsiteX13" fmla="*/ 190500 w 609600"/>
              <a:gd name="connsiteY13" fmla="*/ 272796 h 1289304"/>
              <a:gd name="connsiteX14" fmla="*/ 161544 w 609600"/>
              <a:gd name="connsiteY14" fmla="*/ 246888 h 1289304"/>
              <a:gd name="connsiteX15" fmla="*/ 143255 w 609600"/>
              <a:gd name="connsiteY15" fmla="*/ 222504 h 1289304"/>
              <a:gd name="connsiteX16" fmla="*/ 123444 w 609600"/>
              <a:gd name="connsiteY16" fmla="*/ 198120 h 1289304"/>
              <a:gd name="connsiteX17" fmla="*/ 94488 w 609600"/>
              <a:gd name="connsiteY17" fmla="*/ 173736 h 1289304"/>
              <a:gd name="connsiteX18" fmla="*/ 76200 w 609600"/>
              <a:gd name="connsiteY18" fmla="*/ 147827 h 1289304"/>
              <a:gd name="connsiteX19" fmla="*/ 67055 w 609600"/>
              <a:gd name="connsiteY19" fmla="*/ 123444 h 1289304"/>
              <a:gd name="connsiteX20" fmla="*/ 47244 w 609600"/>
              <a:gd name="connsiteY20" fmla="*/ 99060 h 1289304"/>
              <a:gd name="connsiteX21" fmla="*/ 38100 w 609600"/>
              <a:gd name="connsiteY21" fmla="*/ 74676 h 1289304"/>
              <a:gd name="connsiteX22" fmla="*/ 18288 w 609600"/>
              <a:gd name="connsiteY22" fmla="*/ 48768 h 1289304"/>
              <a:gd name="connsiteX23" fmla="*/ 9144 w 609600"/>
              <a:gd name="connsiteY23" fmla="*/ 24383 h 1289304"/>
              <a:gd name="connsiteX24" fmla="*/ 0 w 609600"/>
              <a:gd name="connsiteY24" fmla="*/ 0 h 1289304"/>
              <a:gd name="connsiteX25" fmla="*/ 0 w 609600"/>
              <a:gd name="connsiteY25" fmla="*/ 792480 h 1289304"/>
              <a:gd name="connsiteX26" fmla="*/ 9144 w 609600"/>
              <a:gd name="connsiteY26" fmla="*/ 818388 h 1289304"/>
              <a:gd name="connsiteX27" fmla="*/ 18288 w 609600"/>
              <a:gd name="connsiteY27" fmla="*/ 842772 h 1289304"/>
              <a:gd name="connsiteX28" fmla="*/ 38100 w 609600"/>
              <a:gd name="connsiteY28" fmla="*/ 867155 h 1289304"/>
              <a:gd name="connsiteX29" fmla="*/ 47244 w 609600"/>
              <a:gd name="connsiteY29" fmla="*/ 891540 h 1289304"/>
              <a:gd name="connsiteX30" fmla="*/ 67055 w 609600"/>
              <a:gd name="connsiteY30" fmla="*/ 917448 h 1289304"/>
              <a:gd name="connsiteX31" fmla="*/ 76200 w 609600"/>
              <a:gd name="connsiteY31" fmla="*/ 941832 h 1289304"/>
              <a:gd name="connsiteX32" fmla="*/ 94488 w 609600"/>
              <a:gd name="connsiteY32" fmla="*/ 966216 h 1289304"/>
              <a:gd name="connsiteX33" fmla="*/ 123444 w 609600"/>
              <a:gd name="connsiteY33" fmla="*/ 992124 h 1289304"/>
              <a:gd name="connsiteX34" fmla="*/ 143255 w 609600"/>
              <a:gd name="connsiteY34" fmla="*/ 1016508 h 1289304"/>
              <a:gd name="connsiteX35" fmla="*/ 161544 w 609600"/>
              <a:gd name="connsiteY35" fmla="*/ 1040892 h 1289304"/>
              <a:gd name="connsiteX36" fmla="*/ 190500 w 609600"/>
              <a:gd name="connsiteY36" fmla="*/ 1065276 h 1289304"/>
              <a:gd name="connsiteX37" fmla="*/ 208788 w 609600"/>
              <a:gd name="connsiteY37" fmla="*/ 1091184 h 1289304"/>
              <a:gd name="connsiteX38" fmla="*/ 246888 w 609600"/>
              <a:gd name="connsiteY38" fmla="*/ 1115567 h 1289304"/>
              <a:gd name="connsiteX39" fmla="*/ 275844 w 609600"/>
              <a:gd name="connsiteY39" fmla="*/ 1139952 h 1289304"/>
              <a:gd name="connsiteX40" fmla="*/ 294132 w 609600"/>
              <a:gd name="connsiteY40" fmla="*/ 1139952 h 1289304"/>
              <a:gd name="connsiteX41" fmla="*/ 323088 w 609600"/>
              <a:gd name="connsiteY41" fmla="*/ 1164335 h 1289304"/>
              <a:gd name="connsiteX42" fmla="*/ 370332 w 609600"/>
              <a:gd name="connsiteY42" fmla="*/ 1190244 h 1289304"/>
              <a:gd name="connsiteX43" fmla="*/ 399288 w 609600"/>
              <a:gd name="connsiteY43" fmla="*/ 1214628 h 1289304"/>
              <a:gd name="connsiteX44" fmla="*/ 428244 w 609600"/>
              <a:gd name="connsiteY44" fmla="*/ 1214628 h 1289304"/>
              <a:gd name="connsiteX45" fmla="*/ 457200 w 609600"/>
              <a:gd name="connsiteY45" fmla="*/ 1239011 h 1289304"/>
              <a:gd name="connsiteX46" fmla="*/ 495300 w 609600"/>
              <a:gd name="connsiteY46" fmla="*/ 1263396 h 1289304"/>
              <a:gd name="connsiteX47" fmla="*/ 542544 w 609600"/>
              <a:gd name="connsiteY47" fmla="*/ 1263396 h 1289304"/>
              <a:gd name="connsiteX48" fmla="*/ 571500 w 609600"/>
              <a:gd name="connsiteY48" fmla="*/ 1289304 h 1289304"/>
              <a:gd name="connsiteX49" fmla="*/ 609600 w 609600"/>
              <a:gd name="connsiteY49" fmla="*/ 1289304 h 1289304"/>
              <a:gd name="connsiteX50" fmla="*/ 609600 w 609600"/>
              <a:gd name="connsiteY50" fmla="*/ 495300 h 12893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609600" h="1289304">
                <a:moveTo>
                  <a:pt x="609600" y="495300"/>
                </a:moveTo>
                <a:lnTo>
                  <a:pt x="571500" y="495300"/>
                </a:lnTo>
                <a:lnTo>
                  <a:pt x="542544" y="470916"/>
                </a:lnTo>
                <a:lnTo>
                  <a:pt x="495300" y="470916"/>
                </a:lnTo>
                <a:lnTo>
                  <a:pt x="457200" y="446532"/>
                </a:lnTo>
                <a:lnTo>
                  <a:pt x="428244" y="420624"/>
                </a:lnTo>
                <a:lnTo>
                  <a:pt x="399288" y="420624"/>
                </a:lnTo>
                <a:lnTo>
                  <a:pt x="370332" y="396240"/>
                </a:lnTo>
                <a:lnTo>
                  <a:pt x="323088" y="371855"/>
                </a:lnTo>
                <a:lnTo>
                  <a:pt x="294132" y="347472"/>
                </a:lnTo>
                <a:lnTo>
                  <a:pt x="275844" y="347472"/>
                </a:lnTo>
                <a:lnTo>
                  <a:pt x="246888" y="321564"/>
                </a:lnTo>
                <a:lnTo>
                  <a:pt x="208788" y="297180"/>
                </a:lnTo>
                <a:lnTo>
                  <a:pt x="190500" y="272796"/>
                </a:lnTo>
                <a:lnTo>
                  <a:pt x="161544" y="246888"/>
                </a:lnTo>
                <a:lnTo>
                  <a:pt x="143255" y="222504"/>
                </a:lnTo>
                <a:lnTo>
                  <a:pt x="123444" y="198120"/>
                </a:lnTo>
                <a:lnTo>
                  <a:pt x="94488" y="173736"/>
                </a:lnTo>
                <a:lnTo>
                  <a:pt x="76200" y="147827"/>
                </a:lnTo>
                <a:lnTo>
                  <a:pt x="67055" y="123444"/>
                </a:lnTo>
                <a:lnTo>
                  <a:pt x="47244" y="99060"/>
                </a:lnTo>
                <a:lnTo>
                  <a:pt x="38100" y="74676"/>
                </a:lnTo>
                <a:lnTo>
                  <a:pt x="18288" y="48768"/>
                </a:lnTo>
                <a:lnTo>
                  <a:pt x="9144" y="24383"/>
                </a:lnTo>
                <a:lnTo>
                  <a:pt x="0" y="0"/>
                </a:lnTo>
                <a:lnTo>
                  <a:pt x="0" y="792480"/>
                </a:lnTo>
                <a:lnTo>
                  <a:pt x="9144" y="818388"/>
                </a:lnTo>
                <a:lnTo>
                  <a:pt x="18288" y="842772"/>
                </a:lnTo>
                <a:lnTo>
                  <a:pt x="38100" y="867155"/>
                </a:lnTo>
                <a:lnTo>
                  <a:pt x="47244" y="891540"/>
                </a:lnTo>
                <a:lnTo>
                  <a:pt x="67055" y="917448"/>
                </a:lnTo>
                <a:lnTo>
                  <a:pt x="76200" y="941832"/>
                </a:lnTo>
                <a:lnTo>
                  <a:pt x="94488" y="966216"/>
                </a:lnTo>
                <a:lnTo>
                  <a:pt x="123444" y="992124"/>
                </a:lnTo>
                <a:lnTo>
                  <a:pt x="143255" y="1016508"/>
                </a:lnTo>
                <a:lnTo>
                  <a:pt x="161544" y="1040892"/>
                </a:lnTo>
                <a:lnTo>
                  <a:pt x="190500" y="1065276"/>
                </a:lnTo>
                <a:lnTo>
                  <a:pt x="208788" y="1091184"/>
                </a:lnTo>
                <a:lnTo>
                  <a:pt x="246888" y="1115567"/>
                </a:lnTo>
                <a:lnTo>
                  <a:pt x="275844" y="1139952"/>
                </a:lnTo>
                <a:lnTo>
                  <a:pt x="294132" y="1139952"/>
                </a:lnTo>
                <a:lnTo>
                  <a:pt x="323088" y="1164335"/>
                </a:lnTo>
                <a:lnTo>
                  <a:pt x="370332" y="1190244"/>
                </a:lnTo>
                <a:lnTo>
                  <a:pt x="399288" y="1214628"/>
                </a:lnTo>
                <a:lnTo>
                  <a:pt x="428244" y="1214628"/>
                </a:lnTo>
                <a:lnTo>
                  <a:pt x="457200" y="1239011"/>
                </a:lnTo>
                <a:lnTo>
                  <a:pt x="495300" y="1263396"/>
                </a:lnTo>
                <a:lnTo>
                  <a:pt x="542544" y="1263396"/>
                </a:lnTo>
                <a:lnTo>
                  <a:pt x="571500" y="1289304"/>
                </a:lnTo>
                <a:lnTo>
                  <a:pt x="609600" y="1289304"/>
                </a:lnTo>
                <a:lnTo>
                  <a:pt x="609600" y="495300"/>
                </a:lnTo>
              </a:path>
            </a:pathLst>
          </a:custGeom>
          <a:solidFill>
            <a:srgbClr val="8065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88178" y="2163831"/>
            <a:ext cx="628375" cy="1308076"/>
          </a:xfrm>
          <a:custGeom>
            <a:avLst/>
            <a:gdLst>
              <a:gd name="connsiteX0" fmla="*/ 618987 w 628375"/>
              <a:gd name="connsiteY0" fmla="*/ 504685 h 1308076"/>
              <a:gd name="connsiteX1" fmla="*/ 580882 w 628375"/>
              <a:gd name="connsiteY1" fmla="*/ 504685 h 1308076"/>
              <a:gd name="connsiteX2" fmla="*/ 551923 w 628375"/>
              <a:gd name="connsiteY2" fmla="*/ 480301 h 1308076"/>
              <a:gd name="connsiteX3" fmla="*/ 504671 w 628375"/>
              <a:gd name="connsiteY3" fmla="*/ 480301 h 1308076"/>
              <a:gd name="connsiteX4" fmla="*/ 466583 w 628375"/>
              <a:gd name="connsiteY4" fmla="*/ 455921 h 1308076"/>
              <a:gd name="connsiteX5" fmla="*/ 437624 w 628375"/>
              <a:gd name="connsiteY5" fmla="*/ 430013 h 1308076"/>
              <a:gd name="connsiteX6" fmla="*/ 408664 w 628375"/>
              <a:gd name="connsiteY6" fmla="*/ 430013 h 1308076"/>
              <a:gd name="connsiteX7" fmla="*/ 379705 w 628375"/>
              <a:gd name="connsiteY7" fmla="*/ 405629 h 1308076"/>
              <a:gd name="connsiteX8" fmla="*/ 332471 w 628375"/>
              <a:gd name="connsiteY8" fmla="*/ 381245 h 1308076"/>
              <a:gd name="connsiteX9" fmla="*/ 303511 w 628375"/>
              <a:gd name="connsiteY9" fmla="*/ 356861 h 1308076"/>
              <a:gd name="connsiteX10" fmla="*/ 285219 w 628375"/>
              <a:gd name="connsiteY10" fmla="*/ 356861 h 1308076"/>
              <a:gd name="connsiteX11" fmla="*/ 256260 w 628375"/>
              <a:gd name="connsiteY11" fmla="*/ 330952 h 1308076"/>
              <a:gd name="connsiteX12" fmla="*/ 218171 w 628375"/>
              <a:gd name="connsiteY12" fmla="*/ 306568 h 1308076"/>
              <a:gd name="connsiteX13" fmla="*/ 199880 w 628375"/>
              <a:gd name="connsiteY13" fmla="*/ 282184 h 1308076"/>
              <a:gd name="connsiteX14" fmla="*/ 170920 w 628375"/>
              <a:gd name="connsiteY14" fmla="*/ 256276 h 1308076"/>
              <a:gd name="connsiteX15" fmla="*/ 152629 w 628375"/>
              <a:gd name="connsiteY15" fmla="*/ 231892 h 1308076"/>
              <a:gd name="connsiteX16" fmla="*/ 132832 w 628375"/>
              <a:gd name="connsiteY16" fmla="*/ 207508 h 1308076"/>
              <a:gd name="connsiteX17" fmla="*/ 103873 w 628375"/>
              <a:gd name="connsiteY17" fmla="*/ 183124 h 1308076"/>
              <a:gd name="connsiteX18" fmla="*/ 85581 w 628375"/>
              <a:gd name="connsiteY18" fmla="*/ 157215 h 1308076"/>
              <a:gd name="connsiteX19" fmla="*/ 76435 w 628375"/>
              <a:gd name="connsiteY19" fmla="*/ 132832 h 1308076"/>
              <a:gd name="connsiteX20" fmla="*/ 56621 w 628375"/>
              <a:gd name="connsiteY20" fmla="*/ 108448 h 1308076"/>
              <a:gd name="connsiteX21" fmla="*/ 47475 w 628375"/>
              <a:gd name="connsiteY21" fmla="*/ 84064 h 1308076"/>
              <a:gd name="connsiteX22" fmla="*/ 27662 w 628375"/>
              <a:gd name="connsiteY22" fmla="*/ 58155 h 1308076"/>
              <a:gd name="connsiteX23" fmla="*/ 18516 w 628375"/>
              <a:gd name="connsiteY23" fmla="*/ 33771 h 1308076"/>
              <a:gd name="connsiteX24" fmla="*/ 9387 w 628375"/>
              <a:gd name="connsiteY24" fmla="*/ 9387 h 1308076"/>
              <a:gd name="connsiteX25" fmla="*/ 9387 w 628375"/>
              <a:gd name="connsiteY25" fmla="*/ 801866 h 1308076"/>
              <a:gd name="connsiteX26" fmla="*/ 18516 w 628375"/>
              <a:gd name="connsiteY26" fmla="*/ 827774 h 1308076"/>
              <a:gd name="connsiteX27" fmla="*/ 27662 w 628375"/>
              <a:gd name="connsiteY27" fmla="*/ 852159 h 1308076"/>
              <a:gd name="connsiteX28" fmla="*/ 47475 w 628375"/>
              <a:gd name="connsiteY28" fmla="*/ 876543 h 1308076"/>
              <a:gd name="connsiteX29" fmla="*/ 56621 w 628375"/>
              <a:gd name="connsiteY29" fmla="*/ 900926 h 1308076"/>
              <a:gd name="connsiteX30" fmla="*/ 76435 w 628375"/>
              <a:gd name="connsiteY30" fmla="*/ 926835 h 1308076"/>
              <a:gd name="connsiteX31" fmla="*/ 85581 w 628375"/>
              <a:gd name="connsiteY31" fmla="*/ 951219 h 1308076"/>
              <a:gd name="connsiteX32" fmla="*/ 103873 w 628375"/>
              <a:gd name="connsiteY32" fmla="*/ 975603 h 1308076"/>
              <a:gd name="connsiteX33" fmla="*/ 132832 w 628375"/>
              <a:gd name="connsiteY33" fmla="*/ 1001511 h 1308076"/>
              <a:gd name="connsiteX34" fmla="*/ 152629 w 628375"/>
              <a:gd name="connsiteY34" fmla="*/ 1025895 h 1308076"/>
              <a:gd name="connsiteX35" fmla="*/ 170920 w 628375"/>
              <a:gd name="connsiteY35" fmla="*/ 1050279 h 1308076"/>
              <a:gd name="connsiteX36" fmla="*/ 199880 w 628375"/>
              <a:gd name="connsiteY36" fmla="*/ 1074663 h 1308076"/>
              <a:gd name="connsiteX37" fmla="*/ 218171 w 628375"/>
              <a:gd name="connsiteY37" fmla="*/ 1100571 h 1308076"/>
              <a:gd name="connsiteX38" fmla="*/ 256260 w 628375"/>
              <a:gd name="connsiteY38" fmla="*/ 1124956 h 1308076"/>
              <a:gd name="connsiteX39" fmla="*/ 285219 w 628375"/>
              <a:gd name="connsiteY39" fmla="*/ 1149340 h 1308076"/>
              <a:gd name="connsiteX40" fmla="*/ 303511 w 628375"/>
              <a:gd name="connsiteY40" fmla="*/ 1149340 h 1308076"/>
              <a:gd name="connsiteX41" fmla="*/ 332471 w 628375"/>
              <a:gd name="connsiteY41" fmla="*/ 1173724 h 1308076"/>
              <a:gd name="connsiteX42" fmla="*/ 379705 w 628375"/>
              <a:gd name="connsiteY42" fmla="*/ 1199628 h 1308076"/>
              <a:gd name="connsiteX43" fmla="*/ 408664 w 628375"/>
              <a:gd name="connsiteY43" fmla="*/ 1224012 h 1308076"/>
              <a:gd name="connsiteX44" fmla="*/ 437624 w 628375"/>
              <a:gd name="connsiteY44" fmla="*/ 1224012 h 1308076"/>
              <a:gd name="connsiteX45" fmla="*/ 466583 w 628375"/>
              <a:gd name="connsiteY45" fmla="*/ 1248396 h 1308076"/>
              <a:gd name="connsiteX46" fmla="*/ 504671 w 628375"/>
              <a:gd name="connsiteY46" fmla="*/ 1272780 h 1308076"/>
              <a:gd name="connsiteX47" fmla="*/ 551923 w 628375"/>
              <a:gd name="connsiteY47" fmla="*/ 1272780 h 1308076"/>
              <a:gd name="connsiteX48" fmla="*/ 580882 w 628375"/>
              <a:gd name="connsiteY48" fmla="*/ 1298688 h 1308076"/>
              <a:gd name="connsiteX49" fmla="*/ 618987 w 628375"/>
              <a:gd name="connsiteY49" fmla="*/ 1298688 h 1308076"/>
              <a:gd name="connsiteX50" fmla="*/ 618987 w 628375"/>
              <a:gd name="connsiteY50" fmla="*/ 504685 h 13080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628375" h="1308076">
                <a:moveTo>
                  <a:pt x="618987" y="504685"/>
                </a:moveTo>
                <a:lnTo>
                  <a:pt x="580882" y="504685"/>
                </a:lnTo>
                <a:lnTo>
                  <a:pt x="551923" y="480301"/>
                </a:lnTo>
                <a:lnTo>
                  <a:pt x="504671" y="480301"/>
                </a:lnTo>
                <a:lnTo>
                  <a:pt x="466583" y="455921"/>
                </a:lnTo>
                <a:lnTo>
                  <a:pt x="437624" y="430013"/>
                </a:lnTo>
                <a:lnTo>
                  <a:pt x="408664" y="430013"/>
                </a:lnTo>
                <a:lnTo>
                  <a:pt x="379705" y="405629"/>
                </a:lnTo>
                <a:lnTo>
                  <a:pt x="332471" y="381245"/>
                </a:lnTo>
                <a:lnTo>
                  <a:pt x="303511" y="356861"/>
                </a:lnTo>
                <a:lnTo>
                  <a:pt x="285219" y="356861"/>
                </a:lnTo>
                <a:lnTo>
                  <a:pt x="256260" y="330952"/>
                </a:lnTo>
                <a:lnTo>
                  <a:pt x="218171" y="306568"/>
                </a:lnTo>
                <a:lnTo>
                  <a:pt x="199880" y="282184"/>
                </a:lnTo>
                <a:lnTo>
                  <a:pt x="170920" y="256276"/>
                </a:lnTo>
                <a:lnTo>
                  <a:pt x="152629" y="231892"/>
                </a:lnTo>
                <a:lnTo>
                  <a:pt x="132832" y="207508"/>
                </a:lnTo>
                <a:lnTo>
                  <a:pt x="103873" y="183124"/>
                </a:lnTo>
                <a:lnTo>
                  <a:pt x="85581" y="157215"/>
                </a:lnTo>
                <a:lnTo>
                  <a:pt x="76435" y="132832"/>
                </a:lnTo>
                <a:lnTo>
                  <a:pt x="56621" y="108448"/>
                </a:lnTo>
                <a:lnTo>
                  <a:pt x="47475" y="84064"/>
                </a:lnTo>
                <a:lnTo>
                  <a:pt x="27662" y="58155"/>
                </a:lnTo>
                <a:lnTo>
                  <a:pt x="18516" y="33771"/>
                </a:lnTo>
                <a:lnTo>
                  <a:pt x="9387" y="9387"/>
                </a:lnTo>
                <a:lnTo>
                  <a:pt x="9387" y="801866"/>
                </a:lnTo>
                <a:lnTo>
                  <a:pt x="18516" y="827774"/>
                </a:lnTo>
                <a:lnTo>
                  <a:pt x="27662" y="852159"/>
                </a:lnTo>
                <a:lnTo>
                  <a:pt x="47475" y="876543"/>
                </a:lnTo>
                <a:lnTo>
                  <a:pt x="56621" y="900926"/>
                </a:lnTo>
                <a:lnTo>
                  <a:pt x="76435" y="926835"/>
                </a:lnTo>
                <a:lnTo>
                  <a:pt x="85581" y="951219"/>
                </a:lnTo>
                <a:lnTo>
                  <a:pt x="103873" y="975603"/>
                </a:lnTo>
                <a:lnTo>
                  <a:pt x="132832" y="1001511"/>
                </a:lnTo>
                <a:lnTo>
                  <a:pt x="152629" y="1025895"/>
                </a:lnTo>
                <a:lnTo>
                  <a:pt x="170920" y="1050279"/>
                </a:lnTo>
                <a:lnTo>
                  <a:pt x="199880" y="1074663"/>
                </a:lnTo>
                <a:lnTo>
                  <a:pt x="218171" y="1100571"/>
                </a:lnTo>
                <a:lnTo>
                  <a:pt x="256260" y="1124956"/>
                </a:lnTo>
                <a:lnTo>
                  <a:pt x="285219" y="1149340"/>
                </a:lnTo>
                <a:lnTo>
                  <a:pt x="303511" y="1149340"/>
                </a:lnTo>
                <a:lnTo>
                  <a:pt x="332471" y="1173724"/>
                </a:lnTo>
                <a:lnTo>
                  <a:pt x="379705" y="1199628"/>
                </a:lnTo>
                <a:lnTo>
                  <a:pt x="408664" y="1224012"/>
                </a:lnTo>
                <a:lnTo>
                  <a:pt x="437624" y="1224012"/>
                </a:lnTo>
                <a:lnTo>
                  <a:pt x="466583" y="1248396"/>
                </a:lnTo>
                <a:lnTo>
                  <a:pt x="504671" y="1272780"/>
                </a:lnTo>
                <a:lnTo>
                  <a:pt x="551923" y="1272780"/>
                </a:lnTo>
                <a:lnTo>
                  <a:pt x="580882" y="1298688"/>
                </a:lnTo>
                <a:lnTo>
                  <a:pt x="618987" y="1298688"/>
                </a:lnTo>
                <a:lnTo>
                  <a:pt x="618987" y="50468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97558" y="1999488"/>
            <a:ext cx="1046988" cy="669035"/>
          </a:xfrm>
          <a:custGeom>
            <a:avLst/>
            <a:gdLst>
              <a:gd name="connsiteX0" fmla="*/ 609600 w 1046988"/>
              <a:gd name="connsiteY0" fmla="*/ 669035 h 669035"/>
              <a:gd name="connsiteX1" fmla="*/ 571500 w 1046988"/>
              <a:gd name="connsiteY1" fmla="*/ 669035 h 669035"/>
              <a:gd name="connsiteX2" fmla="*/ 542544 w 1046988"/>
              <a:gd name="connsiteY2" fmla="*/ 644651 h 669035"/>
              <a:gd name="connsiteX3" fmla="*/ 495300 w 1046988"/>
              <a:gd name="connsiteY3" fmla="*/ 644651 h 669035"/>
              <a:gd name="connsiteX4" fmla="*/ 457200 w 1046988"/>
              <a:gd name="connsiteY4" fmla="*/ 620267 h 669035"/>
              <a:gd name="connsiteX5" fmla="*/ 428244 w 1046988"/>
              <a:gd name="connsiteY5" fmla="*/ 594360 h 669035"/>
              <a:gd name="connsiteX6" fmla="*/ 399288 w 1046988"/>
              <a:gd name="connsiteY6" fmla="*/ 594360 h 669035"/>
              <a:gd name="connsiteX7" fmla="*/ 370332 w 1046988"/>
              <a:gd name="connsiteY7" fmla="*/ 569976 h 669035"/>
              <a:gd name="connsiteX8" fmla="*/ 323088 w 1046988"/>
              <a:gd name="connsiteY8" fmla="*/ 545591 h 669035"/>
              <a:gd name="connsiteX9" fmla="*/ 294132 w 1046988"/>
              <a:gd name="connsiteY9" fmla="*/ 521207 h 669035"/>
              <a:gd name="connsiteX10" fmla="*/ 275844 w 1046988"/>
              <a:gd name="connsiteY10" fmla="*/ 521207 h 669035"/>
              <a:gd name="connsiteX11" fmla="*/ 246888 w 1046988"/>
              <a:gd name="connsiteY11" fmla="*/ 495300 h 669035"/>
              <a:gd name="connsiteX12" fmla="*/ 208788 w 1046988"/>
              <a:gd name="connsiteY12" fmla="*/ 470916 h 669035"/>
              <a:gd name="connsiteX13" fmla="*/ 190500 w 1046988"/>
              <a:gd name="connsiteY13" fmla="*/ 446532 h 669035"/>
              <a:gd name="connsiteX14" fmla="*/ 161544 w 1046988"/>
              <a:gd name="connsiteY14" fmla="*/ 420623 h 669035"/>
              <a:gd name="connsiteX15" fmla="*/ 143255 w 1046988"/>
              <a:gd name="connsiteY15" fmla="*/ 396239 h 669035"/>
              <a:gd name="connsiteX16" fmla="*/ 123444 w 1046988"/>
              <a:gd name="connsiteY16" fmla="*/ 371855 h 669035"/>
              <a:gd name="connsiteX17" fmla="*/ 94488 w 1046988"/>
              <a:gd name="connsiteY17" fmla="*/ 347472 h 669035"/>
              <a:gd name="connsiteX18" fmla="*/ 76200 w 1046988"/>
              <a:gd name="connsiteY18" fmla="*/ 321563 h 669035"/>
              <a:gd name="connsiteX19" fmla="*/ 67055 w 1046988"/>
              <a:gd name="connsiteY19" fmla="*/ 297179 h 669035"/>
              <a:gd name="connsiteX20" fmla="*/ 47244 w 1046988"/>
              <a:gd name="connsiteY20" fmla="*/ 272795 h 669035"/>
              <a:gd name="connsiteX21" fmla="*/ 38100 w 1046988"/>
              <a:gd name="connsiteY21" fmla="*/ 248411 h 669035"/>
              <a:gd name="connsiteX22" fmla="*/ 18288 w 1046988"/>
              <a:gd name="connsiteY22" fmla="*/ 222504 h 669035"/>
              <a:gd name="connsiteX23" fmla="*/ 9144 w 1046988"/>
              <a:gd name="connsiteY23" fmla="*/ 198119 h 669035"/>
              <a:gd name="connsiteX24" fmla="*/ 0 w 1046988"/>
              <a:gd name="connsiteY24" fmla="*/ 173735 h 669035"/>
              <a:gd name="connsiteX25" fmla="*/ 1046988 w 1046988"/>
              <a:gd name="connsiteY25" fmla="*/ 0 h 669035"/>
              <a:gd name="connsiteX26" fmla="*/ 609600 w 1046988"/>
              <a:gd name="connsiteY26" fmla="*/ 669035 h 669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46988" h="669035">
                <a:moveTo>
                  <a:pt x="609600" y="669035"/>
                </a:moveTo>
                <a:lnTo>
                  <a:pt x="571500" y="669035"/>
                </a:lnTo>
                <a:lnTo>
                  <a:pt x="542544" y="644651"/>
                </a:lnTo>
                <a:lnTo>
                  <a:pt x="495300" y="644651"/>
                </a:lnTo>
                <a:lnTo>
                  <a:pt x="457200" y="620267"/>
                </a:lnTo>
                <a:lnTo>
                  <a:pt x="428244" y="594360"/>
                </a:lnTo>
                <a:lnTo>
                  <a:pt x="399288" y="594360"/>
                </a:lnTo>
                <a:lnTo>
                  <a:pt x="370332" y="569976"/>
                </a:lnTo>
                <a:lnTo>
                  <a:pt x="323088" y="545591"/>
                </a:lnTo>
                <a:lnTo>
                  <a:pt x="294132" y="521207"/>
                </a:lnTo>
                <a:lnTo>
                  <a:pt x="275844" y="521207"/>
                </a:lnTo>
                <a:lnTo>
                  <a:pt x="246888" y="495300"/>
                </a:lnTo>
                <a:lnTo>
                  <a:pt x="208788" y="470916"/>
                </a:lnTo>
                <a:lnTo>
                  <a:pt x="190500" y="446532"/>
                </a:lnTo>
                <a:lnTo>
                  <a:pt x="161544" y="420623"/>
                </a:lnTo>
                <a:lnTo>
                  <a:pt x="143255" y="396239"/>
                </a:lnTo>
                <a:lnTo>
                  <a:pt x="123444" y="371855"/>
                </a:lnTo>
                <a:lnTo>
                  <a:pt x="94488" y="347472"/>
                </a:lnTo>
                <a:lnTo>
                  <a:pt x="76200" y="321563"/>
                </a:lnTo>
                <a:lnTo>
                  <a:pt x="67055" y="297179"/>
                </a:lnTo>
                <a:lnTo>
                  <a:pt x="47244" y="272795"/>
                </a:lnTo>
                <a:lnTo>
                  <a:pt x="38100" y="248411"/>
                </a:lnTo>
                <a:lnTo>
                  <a:pt x="18288" y="222504"/>
                </a:lnTo>
                <a:lnTo>
                  <a:pt x="9144" y="198119"/>
                </a:lnTo>
                <a:lnTo>
                  <a:pt x="0" y="173735"/>
                </a:lnTo>
                <a:lnTo>
                  <a:pt x="1046988" y="0"/>
                </a:lnTo>
                <a:lnTo>
                  <a:pt x="609600" y="669035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88178" y="1990094"/>
            <a:ext cx="1065758" cy="687809"/>
          </a:xfrm>
          <a:custGeom>
            <a:avLst/>
            <a:gdLst>
              <a:gd name="connsiteX0" fmla="*/ 618987 w 1065758"/>
              <a:gd name="connsiteY0" fmla="*/ 678422 h 687809"/>
              <a:gd name="connsiteX1" fmla="*/ 580882 w 1065758"/>
              <a:gd name="connsiteY1" fmla="*/ 678422 h 687809"/>
              <a:gd name="connsiteX2" fmla="*/ 551923 w 1065758"/>
              <a:gd name="connsiteY2" fmla="*/ 654038 h 687809"/>
              <a:gd name="connsiteX3" fmla="*/ 504671 w 1065758"/>
              <a:gd name="connsiteY3" fmla="*/ 654038 h 687809"/>
              <a:gd name="connsiteX4" fmla="*/ 466583 w 1065758"/>
              <a:gd name="connsiteY4" fmla="*/ 629658 h 687809"/>
              <a:gd name="connsiteX5" fmla="*/ 437624 w 1065758"/>
              <a:gd name="connsiteY5" fmla="*/ 603750 h 687809"/>
              <a:gd name="connsiteX6" fmla="*/ 408664 w 1065758"/>
              <a:gd name="connsiteY6" fmla="*/ 603750 h 687809"/>
              <a:gd name="connsiteX7" fmla="*/ 379705 w 1065758"/>
              <a:gd name="connsiteY7" fmla="*/ 579366 h 687809"/>
              <a:gd name="connsiteX8" fmla="*/ 332471 w 1065758"/>
              <a:gd name="connsiteY8" fmla="*/ 554982 h 687809"/>
              <a:gd name="connsiteX9" fmla="*/ 303511 w 1065758"/>
              <a:gd name="connsiteY9" fmla="*/ 530598 h 687809"/>
              <a:gd name="connsiteX10" fmla="*/ 285219 w 1065758"/>
              <a:gd name="connsiteY10" fmla="*/ 530598 h 687809"/>
              <a:gd name="connsiteX11" fmla="*/ 256260 w 1065758"/>
              <a:gd name="connsiteY11" fmla="*/ 504689 h 687809"/>
              <a:gd name="connsiteX12" fmla="*/ 218171 w 1065758"/>
              <a:gd name="connsiteY12" fmla="*/ 480305 h 687809"/>
              <a:gd name="connsiteX13" fmla="*/ 199880 w 1065758"/>
              <a:gd name="connsiteY13" fmla="*/ 455921 h 687809"/>
              <a:gd name="connsiteX14" fmla="*/ 170920 w 1065758"/>
              <a:gd name="connsiteY14" fmla="*/ 430013 h 687809"/>
              <a:gd name="connsiteX15" fmla="*/ 152629 w 1065758"/>
              <a:gd name="connsiteY15" fmla="*/ 405629 h 687809"/>
              <a:gd name="connsiteX16" fmla="*/ 132832 w 1065758"/>
              <a:gd name="connsiteY16" fmla="*/ 381245 h 687809"/>
              <a:gd name="connsiteX17" fmla="*/ 103873 w 1065758"/>
              <a:gd name="connsiteY17" fmla="*/ 356861 h 687809"/>
              <a:gd name="connsiteX18" fmla="*/ 85581 w 1065758"/>
              <a:gd name="connsiteY18" fmla="*/ 330952 h 687809"/>
              <a:gd name="connsiteX19" fmla="*/ 76435 w 1065758"/>
              <a:gd name="connsiteY19" fmla="*/ 306568 h 687809"/>
              <a:gd name="connsiteX20" fmla="*/ 56621 w 1065758"/>
              <a:gd name="connsiteY20" fmla="*/ 282184 h 687809"/>
              <a:gd name="connsiteX21" fmla="*/ 47475 w 1065758"/>
              <a:gd name="connsiteY21" fmla="*/ 257800 h 687809"/>
              <a:gd name="connsiteX22" fmla="*/ 27662 w 1065758"/>
              <a:gd name="connsiteY22" fmla="*/ 231892 h 687809"/>
              <a:gd name="connsiteX23" fmla="*/ 18516 w 1065758"/>
              <a:gd name="connsiteY23" fmla="*/ 207508 h 687809"/>
              <a:gd name="connsiteX24" fmla="*/ 9387 w 1065758"/>
              <a:gd name="connsiteY24" fmla="*/ 183124 h 687809"/>
              <a:gd name="connsiteX25" fmla="*/ 1056370 w 1065758"/>
              <a:gd name="connsiteY25" fmla="*/ 9387 h 687809"/>
              <a:gd name="connsiteX26" fmla="*/ 618987 w 1065758"/>
              <a:gd name="connsiteY26" fmla="*/ 678422 h 6878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65758" h="687809">
                <a:moveTo>
                  <a:pt x="618987" y="678422"/>
                </a:moveTo>
                <a:lnTo>
                  <a:pt x="580882" y="678422"/>
                </a:lnTo>
                <a:lnTo>
                  <a:pt x="551923" y="654038"/>
                </a:lnTo>
                <a:lnTo>
                  <a:pt x="504671" y="654038"/>
                </a:lnTo>
                <a:lnTo>
                  <a:pt x="466583" y="629658"/>
                </a:lnTo>
                <a:lnTo>
                  <a:pt x="437624" y="603750"/>
                </a:lnTo>
                <a:lnTo>
                  <a:pt x="408664" y="603750"/>
                </a:lnTo>
                <a:lnTo>
                  <a:pt x="379705" y="579366"/>
                </a:lnTo>
                <a:lnTo>
                  <a:pt x="332471" y="554982"/>
                </a:lnTo>
                <a:lnTo>
                  <a:pt x="303511" y="530598"/>
                </a:lnTo>
                <a:lnTo>
                  <a:pt x="285219" y="530598"/>
                </a:lnTo>
                <a:lnTo>
                  <a:pt x="256260" y="504689"/>
                </a:lnTo>
                <a:lnTo>
                  <a:pt x="218171" y="480305"/>
                </a:lnTo>
                <a:lnTo>
                  <a:pt x="199880" y="455921"/>
                </a:lnTo>
                <a:lnTo>
                  <a:pt x="170920" y="430013"/>
                </a:lnTo>
                <a:lnTo>
                  <a:pt x="152629" y="405629"/>
                </a:lnTo>
                <a:lnTo>
                  <a:pt x="132832" y="381245"/>
                </a:lnTo>
                <a:lnTo>
                  <a:pt x="103873" y="356861"/>
                </a:lnTo>
                <a:lnTo>
                  <a:pt x="85581" y="330952"/>
                </a:lnTo>
                <a:lnTo>
                  <a:pt x="76435" y="306568"/>
                </a:lnTo>
                <a:lnTo>
                  <a:pt x="56621" y="282184"/>
                </a:lnTo>
                <a:lnTo>
                  <a:pt x="47475" y="257800"/>
                </a:lnTo>
                <a:lnTo>
                  <a:pt x="27662" y="231892"/>
                </a:lnTo>
                <a:lnTo>
                  <a:pt x="18516" y="207508"/>
                </a:lnTo>
                <a:lnTo>
                  <a:pt x="9387" y="183124"/>
                </a:lnTo>
                <a:lnTo>
                  <a:pt x="1056370" y="9387"/>
                </a:lnTo>
                <a:lnTo>
                  <a:pt x="618987" y="678422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907158" y="2619755"/>
            <a:ext cx="1027175" cy="917448"/>
          </a:xfrm>
          <a:custGeom>
            <a:avLst/>
            <a:gdLst>
              <a:gd name="connsiteX0" fmla="*/ 1027175 w 1027175"/>
              <a:gd name="connsiteY0" fmla="*/ 0 h 917448"/>
              <a:gd name="connsiteX1" fmla="*/ 998219 w 1027175"/>
              <a:gd name="connsiteY1" fmla="*/ 24383 h 917448"/>
              <a:gd name="connsiteX2" fmla="*/ 960119 w 1027175"/>
              <a:gd name="connsiteY2" fmla="*/ 24383 h 917448"/>
              <a:gd name="connsiteX3" fmla="*/ 932688 w 1027175"/>
              <a:gd name="connsiteY3" fmla="*/ 48767 h 917448"/>
              <a:gd name="connsiteX4" fmla="*/ 894588 w 1027175"/>
              <a:gd name="connsiteY4" fmla="*/ 48767 h 917448"/>
              <a:gd name="connsiteX5" fmla="*/ 847344 w 1027175"/>
              <a:gd name="connsiteY5" fmla="*/ 73151 h 917448"/>
              <a:gd name="connsiteX6" fmla="*/ 771144 w 1027175"/>
              <a:gd name="connsiteY6" fmla="*/ 73151 h 917448"/>
              <a:gd name="connsiteX7" fmla="*/ 742188 w 1027175"/>
              <a:gd name="connsiteY7" fmla="*/ 99060 h 917448"/>
              <a:gd name="connsiteX8" fmla="*/ 589788 w 1027175"/>
              <a:gd name="connsiteY8" fmla="*/ 99060 h 917448"/>
              <a:gd name="connsiteX9" fmla="*/ 551688 w 1027175"/>
              <a:gd name="connsiteY9" fmla="*/ 123444 h 917448"/>
              <a:gd name="connsiteX10" fmla="*/ 303275 w 1027175"/>
              <a:gd name="connsiteY10" fmla="*/ 123444 h 917448"/>
              <a:gd name="connsiteX11" fmla="*/ 265175 w 1027175"/>
              <a:gd name="connsiteY11" fmla="*/ 99060 h 917448"/>
              <a:gd name="connsiteX12" fmla="*/ 141732 w 1027175"/>
              <a:gd name="connsiteY12" fmla="*/ 99060 h 917448"/>
              <a:gd name="connsiteX13" fmla="*/ 103632 w 1027175"/>
              <a:gd name="connsiteY13" fmla="*/ 73151 h 917448"/>
              <a:gd name="connsiteX14" fmla="*/ 38100 w 1027175"/>
              <a:gd name="connsiteY14" fmla="*/ 73151 h 917448"/>
              <a:gd name="connsiteX15" fmla="*/ 0 w 1027175"/>
              <a:gd name="connsiteY15" fmla="*/ 48767 h 917448"/>
              <a:gd name="connsiteX16" fmla="*/ 0 w 1027175"/>
              <a:gd name="connsiteY16" fmla="*/ 842772 h 917448"/>
              <a:gd name="connsiteX17" fmla="*/ 38100 w 1027175"/>
              <a:gd name="connsiteY17" fmla="*/ 867155 h 917448"/>
              <a:gd name="connsiteX18" fmla="*/ 103632 w 1027175"/>
              <a:gd name="connsiteY18" fmla="*/ 867155 h 917448"/>
              <a:gd name="connsiteX19" fmla="*/ 141732 w 1027175"/>
              <a:gd name="connsiteY19" fmla="*/ 891540 h 917448"/>
              <a:gd name="connsiteX20" fmla="*/ 265175 w 1027175"/>
              <a:gd name="connsiteY20" fmla="*/ 891540 h 917448"/>
              <a:gd name="connsiteX21" fmla="*/ 303275 w 1027175"/>
              <a:gd name="connsiteY21" fmla="*/ 917447 h 917448"/>
              <a:gd name="connsiteX22" fmla="*/ 551688 w 1027175"/>
              <a:gd name="connsiteY22" fmla="*/ 917447 h 917448"/>
              <a:gd name="connsiteX23" fmla="*/ 589788 w 1027175"/>
              <a:gd name="connsiteY23" fmla="*/ 891540 h 917448"/>
              <a:gd name="connsiteX24" fmla="*/ 742188 w 1027175"/>
              <a:gd name="connsiteY24" fmla="*/ 891540 h 917448"/>
              <a:gd name="connsiteX25" fmla="*/ 771144 w 1027175"/>
              <a:gd name="connsiteY25" fmla="*/ 867155 h 917448"/>
              <a:gd name="connsiteX26" fmla="*/ 847344 w 1027175"/>
              <a:gd name="connsiteY26" fmla="*/ 867155 h 917448"/>
              <a:gd name="connsiteX27" fmla="*/ 894588 w 1027175"/>
              <a:gd name="connsiteY27" fmla="*/ 842772 h 917448"/>
              <a:gd name="connsiteX28" fmla="*/ 932688 w 1027175"/>
              <a:gd name="connsiteY28" fmla="*/ 842772 h 917448"/>
              <a:gd name="connsiteX29" fmla="*/ 960119 w 1027175"/>
              <a:gd name="connsiteY29" fmla="*/ 816864 h 917448"/>
              <a:gd name="connsiteX30" fmla="*/ 998219 w 1027175"/>
              <a:gd name="connsiteY30" fmla="*/ 816864 h 917448"/>
              <a:gd name="connsiteX31" fmla="*/ 1027175 w 1027175"/>
              <a:gd name="connsiteY31" fmla="*/ 792479 h 917448"/>
              <a:gd name="connsiteX32" fmla="*/ 1027175 w 1027175"/>
              <a:gd name="connsiteY32" fmla="*/ 0 h 9174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1027175" h="917448">
                <a:moveTo>
                  <a:pt x="1027175" y="0"/>
                </a:moveTo>
                <a:lnTo>
                  <a:pt x="998219" y="24383"/>
                </a:lnTo>
                <a:lnTo>
                  <a:pt x="960119" y="24383"/>
                </a:lnTo>
                <a:lnTo>
                  <a:pt x="932688" y="48767"/>
                </a:lnTo>
                <a:lnTo>
                  <a:pt x="894588" y="48767"/>
                </a:lnTo>
                <a:lnTo>
                  <a:pt x="847344" y="73151"/>
                </a:lnTo>
                <a:lnTo>
                  <a:pt x="771144" y="73151"/>
                </a:lnTo>
                <a:lnTo>
                  <a:pt x="742188" y="99060"/>
                </a:lnTo>
                <a:lnTo>
                  <a:pt x="589788" y="99060"/>
                </a:lnTo>
                <a:lnTo>
                  <a:pt x="551688" y="123444"/>
                </a:lnTo>
                <a:lnTo>
                  <a:pt x="303275" y="123444"/>
                </a:lnTo>
                <a:lnTo>
                  <a:pt x="265175" y="99060"/>
                </a:lnTo>
                <a:lnTo>
                  <a:pt x="141732" y="99060"/>
                </a:lnTo>
                <a:lnTo>
                  <a:pt x="103632" y="73151"/>
                </a:lnTo>
                <a:lnTo>
                  <a:pt x="38100" y="73151"/>
                </a:lnTo>
                <a:lnTo>
                  <a:pt x="0" y="48767"/>
                </a:lnTo>
                <a:lnTo>
                  <a:pt x="0" y="842772"/>
                </a:lnTo>
                <a:lnTo>
                  <a:pt x="38100" y="867155"/>
                </a:lnTo>
                <a:lnTo>
                  <a:pt x="103632" y="867155"/>
                </a:lnTo>
                <a:lnTo>
                  <a:pt x="141732" y="891540"/>
                </a:lnTo>
                <a:lnTo>
                  <a:pt x="265175" y="891540"/>
                </a:lnTo>
                <a:lnTo>
                  <a:pt x="303275" y="917447"/>
                </a:lnTo>
                <a:lnTo>
                  <a:pt x="551688" y="917447"/>
                </a:lnTo>
                <a:lnTo>
                  <a:pt x="589788" y="891540"/>
                </a:lnTo>
                <a:lnTo>
                  <a:pt x="742188" y="891540"/>
                </a:lnTo>
                <a:lnTo>
                  <a:pt x="771144" y="867155"/>
                </a:lnTo>
                <a:lnTo>
                  <a:pt x="847344" y="867155"/>
                </a:lnTo>
                <a:lnTo>
                  <a:pt x="894588" y="842772"/>
                </a:lnTo>
                <a:lnTo>
                  <a:pt x="932688" y="842772"/>
                </a:lnTo>
                <a:lnTo>
                  <a:pt x="960119" y="816864"/>
                </a:lnTo>
                <a:lnTo>
                  <a:pt x="998219" y="816864"/>
                </a:lnTo>
                <a:lnTo>
                  <a:pt x="1027175" y="792479"/>
                </a:lnTo>
                <a:lnTo>
                  <a:pt x="1027175" y="0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897778" y="2610365"/>
            <a:ext cx="1045944" cy="936218"/>
          </a:xfrm>
          <a:custGeom>
            <a:avLst/>
            <a:gdLst>
              <a:gd name="connsiteX0" fmla="*/ 1036557 w 1045944"/>
              <a:gd name="connsiteY0" fmla="*/ 9387 h 936218"/>
              <a:gd name="connsiteX1" fmla="*/ 1007597 w 1045944"/>
              <a:gd name="connsiteY1" fmla="*/ 33767 h 936218"/>
              <a:gd name="connsiteX2" fmla="*/ 969492 w 1045944"/>
              <a:gd name="connsiteY2" fmla="*/ 33767 h 936218"/>
              <a:gd name="connsiteX3" fmla="*/ 942071 w 1045944"/>
              <a:gd name="connsiteY3" fmla="*/ 58151 h 936218"/>
              <a:gd name="connsiteX4" fmla="*/ 903966 w 1045944"/>
              <a:gd name="connsiteY4" fmla="*/ 58151 h 936218"/>
              <a:gd name="connsiteX5" fmla="*/ 856715 w 1045944"/>
              <a:gd name="connsiteY5" fmla="*/ 82535 h 936218"/>
              <a:gd name="connsiteX6" fmla="*/ 780521 w 1045944"/>
              <a:gd name="connsiteY6" fmla="*/ 82535 h 936218"/>
              <a:gd name="connsiteX7" fmla="*/ 751561 w 1045944"/>
              <a:gd name="connsiteY7" fmla="*/ 108443 h 936218"/>
              <a:gd name="connsiteX8" fmla="*/ 599174 w 1045944"/>
              <a:gd name="connsiteY8" fmla="*/ 108443 h 936218"/>
              <a:gd name="connsiteX9" fmla="*/ 561069 w 1045944"/>
              <a:gd name="connsiteY9" fmla="*/ 132827 h 936218"/>
              <a:gd name="connsiteX10" fmla="*/ 312657 w 1045944"/>
              <a:gd name="connsiteY10" fmla="*/ 132827 h 936218"/>
              <a:gd name="connsiteX11" fmla="*/ 274552 w 1045944"/>
              <a:gd name="connsiteY11" fmla="*/ 108443 h 936218"/>
              <a:gd name="connsiteX12" fmla="*/ 151107 w 1045944"/>
              <a:gd name="connsiteY12" fmla="*/ 108443 h 936218"/>
              <a:gd name="connsiteX13" fmla="*/ 113019 w 1045944"/>
              <a:gd name="connsiteY13" fmla="*/ 82535 h 936218"/>
              <a:gd name="connsiteX14" fmla="*/ 47475 w 1045944"/>
              <a:gd name="connsiteY14" fmla="*/ 82535 h 936218"/>
              <a:gd name="connsiteX15" fmla="*/ 9387 w 1045944"/>
              <a:gd name="connsiteY15" fmla="*/ 58151 h 936218"/>
              <a:gd name="connsiteX16" fmla="*/ 9387 w 1045944"/>
              <a:gd name="connsiteY16" fmla="*/ 852154 h 936218"/>
              <a:gd name="connsiteX17" fmla="*/ 47475 w 1045944"/>
              <a:gd name="connsiteY17" fmla="*/ 876538 h 936218"/>
              <a:gd name="connsiteX18" fmla="*/ 113019 w 1045944"/>
              <a:gd name="connsiteY18" fmla="*/ 876538 h 936218"/>
              <a:gd name="connsiteX19" fmla="*/ 151107 w 1045944"/>
              <a:gd name="connsiteY19" fmla="*/ 900922 h 936218"/>
              <a:gd name="connsiteX20" fmla="*/ 274552 w 1045944"/>
              <a:gd name="connsiteY20" fmla="*/ 900922 h 936218"/>
              <a:gd name="connsiteX21" fmla="*/ 312657 w 1045944"/>
              <a:gd name="connsiteY21" fmla="*/ 926831 h 936218"/>
              <a:gd name="connsiteX22" fmla="*/ 561069 w 1045944"/>
              <a:gd name="connsiteY22" fmla="*/ 926831 h 936218"/>
              <a:gd name="connsiteX23" fmla="*/ 599174 w 1045944"/>
              <a:gd name="connsiteY23" fmla="*/ 900922 h 936218"/>
              <a:gd name="connsiteX24" fmla="*/ 751561 w 1045944"/>
              <a:gd name="connsiteY24" fmla="*/ 900922 h 936218"/>
              <a:gd name="connsiteX25" fmla="*/ 780521 w 1045944"/>
              <a:gd name="connsiteY25" fmla="*/ 876538 h 936218"/>
              <a:gd name="connsiteX26" fmla="*/ 856715 w 1045944"/>
              <a:gd name="connsiteY26" fmla="*/ 876538 h 936218"/>
              <a:gd name="connsiteX27" fmla="*/ 903966 w 1045944"/>
              <a:gd name="connsiteY27" fmla="*/ 852154 h 936218"/>
              <a:gd name="connsiteX28" fmla="*/ 942071 w 1045944"/>
              <a:gd name="connsiteY28" fmla="*/ 852154 h 936218"/>
              <a:gd name="connsiteX29" fmla="*/ 969492 w 1045944"/>
              <a:gd name="connsiteY29" fmla="*/ 826246 h 936218"/>
              <a:gd name="connsiteX30" fmla="*/ 1007597 w 1045944"/>
              <a:gd name="connsiteY30" fmla="*/ 826246 h 936218"/>
              <a:gd name="connsiteX31" fmla="*/ 1036557 w 1045944"/>
              <a:gd name="connsiteY31" fmla="*/ 801862 h 936218"/>
              <a:gd name="connsiteX32" fmla="*/ 1036557 w 1045944"/>
              <a:gd name="connsiteY32" fmla="*/ 9387 h 9362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1045944" h="936218">
                <a:moveTo>
                  <a:pt x="1036557" y="9387"/>
                </a:moveTo>
                <a:lnTo>
                  <a:pt x="1007597" y="33767"/>
                </a:lnTo>
                <a:lnTo>
                  <a:pt x="969492" y="33767"/>
                </a:lnTo>
                <a:lnTo>
                  <a:pt x="942071" y="58151"/>
                </a:lnTo>
                <a:lnTo>
                  <a:pt x="903966" y="58151"/>
                </a:lnTo>
                <a:lnTo>
                  <a:pt x="856715" y="82535"/>
                </a:lnTo>
                <a:lnTo>
                  <a:pt x="780521" y="82535"/>
                </a:lnTo>
                <a:lnTo>
                  <a:pt x="751561" y="108443"/>
                </a:lnTo>
                <a:lnTo>
                  <a:pt x="599174" y="108443"/>
                </a:lnTo>
                <a:lnTo>
                  <a:pt x="561069" y="132827"/>
                </a:lnTo>
                <a:lnTo>
                  <a:pt x="312657" y="132827"/>
                </a:lnTo>
                <a:lnTo>
                  <a:pt x="274552" y="108443"/>
                </a:lnTo>
                <a:lnTo>
                  <a:pt x="151107" y="108443"/>
                </a:lnTo>
                <a:lnTo>
                  <a:pt x="113019" y="82535"/>
                </a:lnTo>
                <a:lnTo>
                  <a:pt x="47475" y="82535"/>
                </a:lnTo>
                <a:lnTo>
                  <a:pt x="9387" y="58151"/>
                </a:lnTo>
                <a:lnTo>
                  <a:pt x="9387" y="852154"/>
                </a:lnTo>
                <a:lnTo>
                  <a:pt x="47475" y="876538"/>
                </a:lnTo>
                <a:lnTo>
                  <a:pt x="113019" y="876538"/>
                </a:lnTo>
                <a:lnTo>
                  <a:pt x="151107" y="900922"/>
                </a:lnTo>
                <a:lnTo>
                  <a:pt x="274552" y="900922"/>
                </a:lnTo>
                <a:lnTo>
                  <a:pt x="312657" y="926831"/>
                </a:lnTo>
                <a:lnTo>
                  <a:pt x="561069" y="926831"/>
                </a:lnTo>
                <a:lnTo>
                  <a:pt x="599174" y="900922"/>
                </a:lnTo>
                <a:lnTo>
                  <a:pt x="751561" y="900922"/>
                </a:lnTo>
                <a:lnTo>
                  <a:pt x="780521" y="876538"/>
                </a:lnTo>
                <a:lnTo>
                  <a:pt x="856715" y="876538"/>
                </a:lnTo>
                <a:lnTo>
                  <a:pt x="903966" y="852154"/>
                </a:lnTo>
                <a:lnTo>
                  <a:pt x="942071" y="852154"/>
                </a:lnTo>
                <a:lnTo>
                  <a:pt x="969492" y="826246"/>
                </a:lnTo>
                <a:lnTo>
                  <a:pt x="1007597" y="826246"/>
                </a:lnTo>
                <a:lnTo>
                  <a:pt x="1036557" y="801862"/>
                </a:lnTo>
                <a:lnTo>
                  <a:pt x="103655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907158" y="1999488"/>
            <a:ext cx="1027176" cy="743711"/>
          </a:xfrm>
          <a:custGeom>
            <a:avLst/>
            <a:gdLst>
              <a:gd name="connsiteX0" fmla="*/ 1027175 w 1027176"/>
              <a:gd name="connsiteY0" fmla="*/ 620267 h 743711"/>
              <a:gd name="connsiteX1" fmla="*/ 998219 w 1027176"/>
              <a:gd name="connsiteY1" fmla="*/ 644651 h 743711"/>
              <a:gd name="connsiteX2" fmla="*/ 960119 w 1027176"/>
              <a:gd name="connsiteY2" fmla="*/ 644651 h 743711"/>
              <a:gd name="connsiteX3" fmla="*/ 932688 w 1027176"/>
              <a:gd name="connsiteY3" fmla="*/ 669035 h 743711"/>
              <a:gd name="connsiteX4" fmla="*/ 894588 w 1027176"/>
              <a:gd name="connsiteY4" fmla="*/ 669035 h 743711"/>
              <a:gd name="connsiteX5" fmla="*/ 847344 w 1027176"/>
              <a:gd name="connsiteY5" fmla="*/ 693419 h 743711"/>
              <a:gd name="connsiteX6" fmla="*/ 771144 w 1027176"/>
              <a:gd name="connsiteY6" fmla="*/ 693419 h 743711"/>
              <a:gd name="connsiteX7" fmla="*/ 742188 w 1027176"/>
              <a:gd name="connsiteY7" fmla="*/ 719327 h 743711"/>
              <a:gd name="connsiteX8" fmla="*/ 589788 w 1027176"/>
              <a:gd name="connsiteY8" fmla="*/ 719327 h 743711"/>
              <a:gd name="connsiteX9" fmla="*/ 551688 w 1027176"/>
              <a:gd name="connsiteY9" fmla="*/ 743711 h 743711"/>
              <a:gd name="connsiteX10" fmla="*/ 303275 w 1027176"/>
              <a:gd name="connsiteY10" fmla="*/ 743711 h 743711"/>
              <a:gd name="connsiteX11" fmla="*/ 265175 w 1027176"/>
              <a:gd name="connsiteY11" fmla="*/ 719327 h 743711"/>
              <a:gd name="connsiteX12" fmla="*/ 141732 w 1027176"/>
              <a:gd name="connsiteY12" fmla="*/ 719327 h 743711"/>
              <a:gd name="connsiteX13" fmla="*/ 103632 w 1027176"/>
              <a:gd name="connsiteY13" fmla="*/ 693419 h 743711"/>
              <a:gd name="connsiteX14" fmla="*/ 38100 w 1027176"/>
              <a:gd name="connsiteY14" fmla="*/ 693419 h 743711"/>
              <a:gd name="connsiteX15" fmla="*/ 0 w 1027176"/>
              <a:gd name="connsiteY15" fmla="*/ 669035 h 743711"/>
              <a:gd name="connsiteX16" fmla="*/ 437388 w 1027176"/>
              <a:gd name="connsiteY16" fmla="*/ 0 h 743711"/>
              <a:gd name="connsiteX17" fmla="*/ 1027175 w 1027176"/>
              <a:gd name="connsiteY17" fmla="*/ 620267 h 7437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27176" h="743711">
                <a:moveTo>
                  <a:pt x="1027175" y="620267"/>
                </a:moveTo>
                <a:lnTo>
                  <a:pt x="998219" y="644651"/>
                </a:lnTo>
                <a:lnTo>
                  <a:pt x="960119" y="644651"/>
                </a:lnTo>
                <a:lnTo>
                  <a:pt x="932688" y="669035"/>
                </a:lnTo>
                <a:lnTo>
                  <a:pt x="894588" y="669035"/>
                </a:lnTo>
                <a:lnTo>
                  <a:pt x="847344" y="693419"/>
                </a:lnTo>
                <a:lnTo>
                  <a:pt x="771144" y="693419"/>
                </a:lnTo>
                <a:lnTo>
                  <a:pt x="742188" y="719327"/>
                </a:lnTo>
                <a:lnTo>
                  <a:pt x="589788" y="719327"/>
                </a:lnTo>
                <a:lnTo>
                  <a:pt x="551688" y="743711"/>
                </a:lnTo>
                <a:lnTo>
                  <a:pt x="303275" y="743711"/>
                </a:lnTo>
                <a:lnTo>
                  <a:pt x="265175" y="719327"/>
                </a:lnTo>
                <a:lnTo>
                  <a:pt x="141732" y="719327"/>
                </a:lnTo>
                <a:lnTo>
                  <a:pt x="103632" y="693419"/>
                </a:lnTo>
                <a:lnTo>
                  <a:pt x="38100" y="693419"/>
                </a:lnTo>
                <a:lnTo>
                  <a:pt x="0" y="669035"/>
                </a:lnTo>
                <a:lnTo>
                  <a:pt x="437388" y="0"/>
                </a:lnTo>
                <a:lnTo>
                  <a:pt x="1027175" y="620267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897778" y="1990094"/>
            <a:ext cx="1045944" cy="762486"/>
          </a:xfrm>
          <a:custGeom>
            <a:avLst/>
            <a:gdLst>
              <a:gd name="connsiteX0" fmla="*/ 1036557 w 1045944"/>
              <a:gd name="connsiteY0" fmla="*/ 629658 h 762486"/>
              <a:gd name="connsiteX1" fmla="*/ 1007597 w 1045944"/>
              <a:gd name="connsiteY1" fmla="*/ 654038 h 762486"/>
              <a:gd name="connsiteX2" fmla="*/ 969492 w 1045944"/>
              <a:gd name="connsiteY2" fmla="*/ 654038 h 762486"/>
              <a:gd name="connsiteX3" fmla="*/ 942071 w 1045944"/>
              <a:gd name="connsiteY3" fmla="*/ 678422 h 762486"/>
              <a:gd name="connsiteX4" fmla="*/ 903966 w 1045944"/>
              <a:gd name="connsiteY4" fmla="*/ 678422 h 762486"/>
              <a:gd name="connsiteX5" fmla="*/ 856715 w 1045944"/>
              <a:gd name="connsiteY5" fmla="*/ 702806 h 762486"/>
              <a:gd name="connsiteX6" fmla="*/ 780521 w 1045944"/>
              <a:gd name="connsiteY6" fmla="*/ 702806 h 762486"/>
              <a:gd name="connsiteX7" fmla="*/ 751561 w 1045944"/>
              <a:gd name="connsiteY7" fmla="*/ 728714 h 762486"/>
              <a:gd name="connsiteX8" fmla="*/ 599174 w 1045944"/>
              <a:gd name="connsiteY8" fmla="*/ 728714 h 762486"/>
              <a:gd name="connsiteX9" fmla="*/ 561069 w 1045944"/>
              <a:gd name="connsiteY9" fmla="*/ 753098 h 762486"/>
              <a:gd name="connsiteX10" fmla="*/ 312657 w 1045944"/>
              <a:gd name="connsiteY10" fmla="*/ 753098 h 762486"/>
              <a:gd name="connsiteX11" fmla="*/ 274552 w 1045944"/>
              <a:gd name="connsiteY11" fmla="*/ 728714 h 762486"/>
              <a:gd name="connsiteX12" fmla="*/ 151107 w 1045944"/>
              <a:gd name="connsiteY12" fmla="*/ 728714 h 762486"/>
              <a:gd name="connsiteX13" fmla="*/ 113019 w 1045944"/>
              <a:gd name="connsiteY13" fmla="*/ 702806 h 762486"/>
              <a:gd name="connsiteX14" fmla="*/ 47475 w 1045944"/>
              <a:gd name="connsiteY14" fmla="*/ 702806 h 762486"/>
              <a:gd name="connsiteX15" fmla="*/ 9387 w 1045944"/>
              <a:gd name="connsiteY15" fmla="*/ 678422 h 762486"/>
              <a:gd name="connsiteX16" fmla="*/ 446770 w 1045944"/>
              <a:gd name="connsiteY16" fmla="*/ 9387 h 762486"/>
              <a:gd name="connsiteX17" fmla="*/ 1036557 w 1045944"/>
              <a:gd name="connsiteY17" fmla="*/ 629658 h 7624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45944" h="762486">
                <a:moveTo>
                  <a:pt x="1036557" y="629658"/>
                </a:moveTo>
                <a:lnTo>
                  <a:pt x="1007597" y="654038"/>
                </a:lnTo>
                <a:lnTo>
                  <a:pt x="969492" y="654038"/>
                </a:lnTo>
                <a:lnTo>
                  <a:pt x="942071" y="678422"/>
                </a:lnTo>
                <a:lnTo>
                  <a:pt x="903966" y="678422"/>
                </a:lnTo>
                <a:lnTo>
                  <a:pt x="856715" y="702806"/>
                </a:lnTo>
                <a:lnTo>
                  <a:pt x="780521" y="702806"/>
                </a:lnTo>
                <a:lnTo>
                  <a:pt x="751561" y="728714"/>
                </a:lnTo>
                <a:lnTo>
                  <a:pt x="599174" y="728714"/>
                </a:lnTo>
                <a:lnTo>
                  <a:pt x="561069" y="753098"/>
                </a:lnTo>
                <a:lnTo>
                  <a:pt x="312657" y="753098"/>
                </a:lnTo>
                <a:lnTo>
                  <a:pt x="274552" y="728714"/>
                </a:lnTo>
                <a:lnTo>
                  <a:pt x="151107" y="728714"/>
                </a:lnTo>
                <a:lnTo>
                  <a:pt x="113019" y="702806"/>
                </a:lnTo>
                <a:lnTo>
                  <a:pt x="47475" y="702806"/>
                </a:lnTo>
                <a:lnTo>
                  <a:pt x="9387" y="678422"/>
                </a:lnTo>
                <a:lnTo>
                  <a:pt x="446770" y="9387"/>
                </a:lnTo>
                <a:lnTo>
                  <a:pt x="1036557" y="62965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983370" y="3948434"/>
            <a:ext cx="2588246" cy="2077708"/>
          </a:xfrm>
          <a:custGeom>
            <a:avLst/>
            <a:gdLst>
              <a:gd name="connsiteX0" fmla="*/ 9387 w 2588246"/>
              <a:gd name="connsiteY0" fmla="*/ 9387 h 2077708"/>
              <a:gd name="connsiteX1" fmla="*/ 2578858 w 2588246"/>
              <a:gd name="connsiteY1" fmla="*/ 9387 h 2077708"/>
              <a:gd name="connsiteX2" fmla="*/ 2578858 w 2588246"/>
              <a:gd name="connsiteY2" fmla="*/ 2068320 h 2077708"/>
              <a:gd name="connsiteX3" fmla="*/ 9387 w 2588246"/>
              <a:gd name="connsiteY3" fmla="*/ 2068320 h 2077708"/>
              <a:gd name="connsiteX4" fmla="*/ 9387 w 2588246"/>
              <a:gd name="connsiteY4" fmla="*/ 9387 h 20777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88246" h="2077708">
                <a:moveTo>
                  <a:pt x="9387" y="9387"/>
                </a:moveTo>
                <a:lnTo>
                  <a:pt x="2578858" y="9387"/>
                </a:lnTo>
                <a:lnTo>
                  <a:pt x="2578858" y="2068320"/>
                </a:lnTo>
                <a:lnTo>
                  <a:pt x="9387" y="2068320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458" y="4107179"/>
            <a:ext cx="56388" cy="147828"/>
          </a:xfrm>
          <a:custGeom>
            <a:avLst/>
            <a:gdLst>
              <a:gd name="connsiteX0" fmla="*/ 0 w 56388"/>
              <a:gd name="connsiteY0" fmla="*/ 0 h 147828"/>
              <a:gd name="connsiteX1" fmla="*/ 0 w 56388"/>
              <a:gd name="connsiteY1" fmla="*/ 147828 h 147828"/>
              <a:gd name="connsiteX2" fmla="*/ 56388 w 56388"/>
              <a:gd name="connsiteY2" fmla="*/ 147828 h 147828"/>
              <a:gd name="connsiteX3" fmla="*/ 56388 w 56388"/>
              <a:gd name="connsiteY3" fmla="*/ 0 h 147828"/>
              <a:gd name="connsiteX4" fmla="*/ 0 w 56388"/>
              <a:gd name="connsiteY4" fmla="*/ 0 h 147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7828">
                <a:moveTo>
                  <a:pt x="0" y="0"/>
                </a:moveTo>
                <a:lnTo>
                  <a:pt x="0" y="147828"/>
                </a:lnTo>
                <a:lnTo>
                  <a:pt x="56388" y="147828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0073" y="4097783"/>
            <a:ext cx="75155" cy="166603"/>
          </a:xfrm>
          <a:custGeom>
            <a:avLst/>
            <a:gdLst>
              <a:gd name="connsiteX0" fmla="*/ 9387 w 75155"/>
              <a:gd name="connsiteY0" fmla="*/ 9387 h 166603"/>
              <a:gd name="connsiteX1" fmla="*/ 65767 w 75155"/>
              <a:gd name="connsiteY1" fmla="*/ 9387 h 166603"/>
              <a:gd name="connsiteX2" fmla="*/ 65767 w 75155"/>
              <a:gd name="connsiteY2" fmla="*/ 157215 h 166603"/>
              <a:gd name="connsiteX3" fmla="*/ 9387 w 75155"/>
              <a:gd name="connsiteY3" fmla="*/ 157215 h 166603"/>
              <a:gd name="connsiteX4" fmla="*/ 9387 w 75155"/>
              <a:gd name="connsiteY4" fmla="*/ 9387 h 1666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6603">
                <a:moveTo>
                  <a:pt x="9387" y="9387"/>
                </a:moveTo>
                <a:lnTo>
                  <a:pt x="65767" y="9387"/>
                </a:lnTo>
                <a:lnTo>
                  <a:pt x="65767" y="157215"/>
                </a:lnTo>
                <a:lnTo>
                  <a:pt x="9387" y="157215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458" y="4503420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0073" y="4494016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7 w 75155"/>
              <a:gd name="connsiteY1" fmla="*/ 9387 h 168119"/>
              <a:gd name="connsiteX2" fmla="*/ 65767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7" y="9387"/>
                </a:lnTo>
                <a:lnTo>
                  <a:pt x="65767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458" y="4899659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0073" y="4890284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7 w 75155"/>
              <a:gd name="connsiteY1" fmla="*/ 9387 h 168119"/>
              <a:gd name="connsiteX2" fmla="*/ 65767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7" y="9387"/>
                </a:lnTo>
                <a:lnTo>
                  <a:pt x="65767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458" y="5321808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0073" y="5312412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7 w 75155"/>
              <a:gd name="connsiteY1" fmla="*/ 9387 h 168119"/>
              <a:gd name="connsiteX2" fmla="*/ 65767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7" y="9387"/>
                </a:lnTo>
                <a:lnTo>
                  <a:pt x="65767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9458" y="5718047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250073" y="5708636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7 w 75155"/>
              <a:gd name="connsiteY1" fmla="*/ 9387 h 168119"/>
              <a:gd name="connsiteX2" fmla="*/ 65767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7" y="9387"/>
                </a:lnTo>
                <a:lnTo>
                  <a:pt x="65767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68745" y="1280160"/>
            <a:ext cx="475488" cy="719327"/>
          </a:xfrm>
          <a:custGeom>
            <a:avLst/>
            <a:gdLst>
              <a:gd name="connsiteX0" fmla="*/ 0 w 475488"/>
              <a:gd name="connsiteY0" fmla="*/ 0 h 719327"/>
              <a:gd name="connsiteX1" fmla="*/ 208788 w 475488"/>
              <a:gd name="connsiteY1" fmla="*/ 0 h 719327"/>
              <a:gd name="connsiteX2" fmla="*/ 246888 w 475488"/>
              <a:gd name="connsiteY2" fmla="*/ 24383 h 719327"/>
              <a:gd name="connsiteX3" fmla="*/ 313944 w 475488"/>
              <a:gd name="connsiteY3" fmla="*/ 24383 h 719327"/>
              <a:gd name="connsiteX4" fmla="*/ 371856 w 475488"/>
              <a:gd name="connsiteY4" fmla="*/ 50291 h 719327"/>
              <a:gd name="connsiteX5" fmla="*/ 437388 w 475488"/>
              <a:gd name="connsiteY5" fmla="*/ 50291 h 719327"/>
              <a:gd name="connsiteX6" fmla="*/ 475488 w 475488"/>
              <a:gd name="connsiteY6" fmla="*/ 74675 h 719327"/>
              <a:gd name="connsiteX7" fmla="*/ 0 w 475488"/>
              <a:gd name="connsiteY7" fmla="*/ 719327 h 719327"/>
              <a:gd name="connsiteX8" fmla="*/ 0 w 475488"/>
              <a:gd name="connsiteY8" fmla="*/ 0 h 719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75488" h="719327">
                <a:moveTo>
                  <a:pt x="0" y="0"/>
                </a:moveTo>
                <a:lnTo>
                  <a:pt x="208788" y="0"/>
                </a:lnTo>
                <a:lnTo>
                  <a:pt x="246888" y="24383"/>
                </a:lnTo>
                <a:lnTo>
                  <a:pt x="313944" y="24383"/>
                </a:lnTo>
                <a:lnTo>
                  <a:pt x="371856" y="50291"/>
                </a:lnTo>
                <a:lnTo>
                  <a:pt x="437388" y="50291"/>
                </a:lnTo>
                <a:lnTo>
                  <a:pt x="475488" y="74675"/>
                </a:lnTo>
                <a:lnTo>
                  <a:pt x="0" y="719327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59357" y="1270767"/>
            <a:ext cx="494263" cy="738101"/>
          </a:xfrm>
          <a:custGeom>
            <a:avLst/>
            <a:gdLst>
              <a:gd name="connsiteX0" fmla="*/ 9387 w 494263"/>
              <a:gd name="connsiteY0" fmla="*/ 9387 h 738101"/>
              <a:gd name="connsiteX1" fmla="*/ 218172 w 494263"/>
              <a:gd name="connsiteY1" fmla="*/ 9387 h 738101"/>
              <a:gd name="connsiteX2" fmla="*/ 256278 w 494263"/>
              <a:gd name="connsiteY2" fmla="*/ 33771 h 738101"/>
              <a:gd name="connsiteX3" fmla="*/ 323326 w 494263"/>
              <a:gd name="connsiteY3" fmla="*/ 33771 h 738101"/>
              <a:gd name="connsiteX4" fmla="*/ 381244 w 494263"/>
              <a:gd name="connsiteY4" fmla="*/ 59679 h 738101"/>
              <a:gd name="connsiteX5" fmla="*/ 446771 w 494263"/>
              <a:gd name="connsiteY5" fmla="*/ 59679 h 738101"/>
              <a:gd name="connsiteX6" fmla="*/ 484875 w 494263"/>
              <a:gd name="connsiteY6" fmla="*/ 84063 h 738101"/>
              <a:gd name="connsiteX7" fmla="*/ 9387 w 494263"/>
              <a:gd name="connsiteY7" fmla="*/ 728714 h 738101"/>
              <a:gd name="connsiteX8" fmla="*/ 9387 w 494263"/>
              <a:gd name="connsiteY8" fmla="*/ 9387 h 7381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94263" h="738101">
                <a:moveTo>
                  <a:pt x="9387" y="9387"/>
                </a:moveTo>
                <a:lnTo>
                  <a:pt x="218172" y="9387"/>
                </a:lnTo>
                <a:lnTo>
                  <a:pt x="256278" y="33771"/>
                </a:lnTo>
                <a:lnTo>
                  <a:pt x="323326" y="33771"/>
                </a:lnTo>
                <a:lnTo>
                  <a:pt x="381244" y="59679"/>
                </a:lnTo>
                <a:lnTo>
                  <a:pt x="446771" y="59679"/>
                </a:lnTo>
                <a:lnTo>
                  <a:pt x="484875" y="84063"/>
                </a:lnTo>
                <a:lnTo>
                  <a:pt x="9387" y="728714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92802" y="1999488"/>
            <a:ext cx="28955" cy="966216"/>
          </a:xfrm>
          <a:custGeom>
            <a:avLst/>
            <a:gdLst>
              <a:gd name="connsiteX0" fmla="*/ 28955 w 28955"/>
              <a:gd name="connsiteY0" fmla="*/ 173735 h 966216"/>
              <a:gd name="connsiteX1" fmla="*/ 19811 w 28955"/>
              <a:gd name="connsiteY1" fmla="*/ 147827 h 966216"/>
              <a:gd name="connsiteX2" fmla="*/ 9143 w 28955"/>
              <a:gd name="connsiteY2" fmla="*/ 123444 h 966216"/>
              <a:gd name="connsiteX3" fmla="*/ 0 w 28955"/>
              <a:gd name="connsiteY3" fmla="*/ 74676 h 966216"/>
              <a:gd name="connsiteX4" fmla="*/ 0 w 28955"/>
              <a:gd name="connsiteY4" fmla="*/ 0 h 966216"/>
              <a:gd name="connsiteX5" fmla="*/ 0 w 28955"/>
              <a:gd name="connsiteY5" fmla="*/ 867155 h 966216"/>
              <a:gd name="connsiteX6" fmla="*/ 9143 w 28955"/>
              <a:gd name="connsiteY6" fmla="*/ 917447 h 966216"/>
              <a:gd name="connsiteX7" fmla="*/ 19811 w 28955"/>
              <a:gd name="connsiteY7" fmla="*/ 941832 h 966216"/>
              <a:gd name="connsiteX8" fmla="*/ 28955 w 28955"/>
              <a:gd name="connsiteY8" fmla="*/ 966216 h 966216"/>
              <a:gd name="connsiteX9" fmla="*/ 28955 w 28955"/>
              <a:gd name="connsiteY9" fmla="*/ 173735 h 966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8955" h="966216">
                <a:moveTo>
                  <a:pt x="28955" y="173735"/>
                </a:moveTo>
                <a:lnTo>
                  <a:pt x="19811" y="147827"/>
                </a:lnTo>
                <a:lnTo>
                  <a:pt x="9143" y="123444"/>
                </a:lnTo>
                <a:lnTo>
                  <a:pt x="0" y="74676"/>
                </a:lnTo>
                <a:lnTo>
                  <a:pt x="0" y="0"/>
                </a:lnTo>
                <a:lnTo>
                  <a:pt x="0" y="867155"/>
                </a:lnTo>
                <a:lnTo>
                  <a:pt x="9143" y="917447"/>
                </a:lnTo>
                <a:lnTo>
                  <a:pt x="19811" y="941832"/>
                </a:lnTo>
                <a:lnTo>
                  <a:pt x="28955" y="966216"/>
                </a:lnTo>
                <a:lnTo>
                  <a:pt x="28955" y="173735"/>
                </a:lnTo>
              </a:path>
            </a:pathLst>
          </a:custGeom>
          <a:solidFill>
            <a:srgbClr val="8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415" y="1990094"/>
            <a:ext cx="47734" cy="984990"/>
          </a:xfrm>
          <a:custGeom>
            <a:avLst/>
            <a:gdLst>
              <a:gd name="connsiteX0" fmla="*/ 38347 w 47734"/>
              <a:gd name="connsiteY0" fmla="*/ 183124 h 984990"/>
              <a:gd name="connsiteX1" fmla="*/ 29201 w 47734"/>
              <a:gd name="connsiteY1" fmla="*/ 157216 h 984990"/>
              <a:gd name="connsiteX2" fmla="*/ 18533 w 47734"/>
              <a:gd name="connsiteY2" fmla="*/ 132832 h 984990"/>
              <a:gd name="connsiteX3" fmla="*/ 9387 w 47734"/>
              <a:gd name="connsiteY3" fmla="*/ 84064 h 984990"/>
              <a:gd name="connsiteX4" fmla="*/ 9387 w 47734"/>
              <a:gd name="connsiteY4" fmla="*/ 9387 h 984990"/>
              <a:gd name="connsiteX5" fmla="*/ 9387 w 47734"/>
              <a:gd name="connsiteY5" fmla="*/ 876543 h 984990"/>
              <a:gd name="connsiteX6" fmla="*/ 18533 w 47734"/>
              <a:gd name="connsiteY6" fmla="*/ 926835 h 984990"/>
              <a:gd name="connsiteX7" fmla="*/ 29201 w 47734"/>
              <a:gd name="connsiteY7" fmla="*/ 951219 h 984990"/>
              <a:gd name="connsiteX8" fmla="*/ 38347 w 47734"/>
              <a:gd name="connsiteY8" fmla="*/ 975603 h 984990"/>
              <a:gd name="connsiteX9" fmla="*/ 38347 w 47734"/>
              <a:gd name="connsiteY9" fmla="*/ 183124 h 9849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7734" h="984990">
                <a:moveTo>
                  <a:pt x="38347" y="183124"/>
                </a:moveTo>
                <a:lnTo>
                  <a:pt x="29201" y="157216"/>
                </a:lnTo>
                <a:lnTo>
                  <a:pt x="18533" y="132832"/>
                </a:lnTo>
                <a:lnTo>
                  <a:pt x="9387" y="84064"/>
                </a:lnTo>
                <a:lnTo>
                  <a:pt x="9387" y="9387"/>
                </a:lnTo>
                <a:lnTo>
                  <a:pt x="9387" y="876543"/>
                </a:lnTo>
                <a:lnTo>
                  <a:pt x="18533" y="926835"/>
                </a:lnTo>
                <a:lnTo>
                  <a:pt x="29201" y="951219"/>
                </a:lnTo>
                <a:lnTo>
                  <a:pt x="38347" y="975603"/>
                </a:lnTo>
                <a:lnTo>
                  <a:pt x="38347" y="183124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92802" y="1280160"/>
            <a:ext cx="1075943" cy="893063"/>
          </a:xfrm>
          <a:custGeom>
            <a:avLst/>
            <a:gdLst>
              <a:gd name="connsiteX0" fmla="*/ 28955 w 1075943"/>
              <a:gd name="connsiteY0" fmla="*/ 893063 h 893063"/>
              <a:gd name="connsiteX1" fmla="*/ 19811 w 1075943"/>
              <a:gd name="connsiteY1" fmla="*/ 867155 h 893063"/>
              <a:gd name="connsiteX2" fmla="*/ 9143 w 1075943"/>
              <a:gd name="connsiteY2" fmla="*/ 818388 h 893063"/>
              <a:gd name="connsiteX3" fmla="*/ 0 w 1075943"/>
              <a:gd name="connsiteY3" fmla="*/ 794004 h 893063"/>
              <a:gd name="connsiteX4" fmla="*/ 0 w 1075943"/>
              <a:gd name="connsiteY4" fmla="*/ 669035 h 893063"/>
              <a:gd name="connsiteX5" fmla="*/ 9143 w 1075943"/>
              <a:gd name="connsiteY5" fmla="*/ 620267 h 893063"/>
              <a:gd name="connsiteX6" fmla="*/ 9143 w 1075943"/>
              <a:gd name="connsiteY6" fmla="*/ 595883 h 893063"/>
              <a:gd name="connsiteX7" fmla="*/ 19811 w 1075943"/>
              <a:gd name="connsiteY7" fmla="*/ 569975 h 893063"/>
              <a:gd name="connsiteX8" fmla="*/ 28955 w 1075943"/>
              <a:gd name="connsiteY8" fmla="*/ 545591 h 893063"/>
              <a:gd name="connsiteX9" fmla="*/ 47243 w 1075943"/>
              <a:gd name="connsiteY9" fmla="*/ 521207 h 893063"/>
              <a:gd name="connsiteX10" fmla="*/ 57911 w 1075943"/>
              <a:gd name="connsiteY10" fmla="*/ 495300 h 893063"/>
              <a:gd name="connsiteX11" fmla="*/ 67055 w 1075943"/>
              <a:gd name="connsiteY11" fmla="*/ 470916 h 893063"/>
              <a:gd name="connsiteX12" fmla="*/ 96011 w 1075943"/>
              <a:gd name="connsiteY12" fmla="*/ 422147 h 893063"/>
              <a:gd name="connsiteX13" fmla="*/ 105155 w 1075943"/>
              <a:gd name="connsiteY13" fmla="*/ 396239 h 893063"/>
              <a:gd name="connsiteX14" fmla="*/ 123443 w 1075943"/>
              <a:gd name="connsiteY14" fmla="*/ 371855 h 893063"/>
              <a:gd name="connsiteX15" fmla="*/ 143255 w 1075943"/>
              <a:gd name="connsiteY15" fmla="*/ 347472 h 893063"/>
              <a:gd name="connsiteX16" fmla="*/ 172211 w 1075943"/>
              <a:gd name="connsiteY16" fmla="*/ 323087 h 893063"/>
              <a:gd name="connsiteX17" fmla="*/ 190500 w 1075943"/>
              <a:gd name="connsiteY17" fmla="*/ 297179 h 893063"/>
              <a:gd name="connsiteX18" fmla="*/ 219455 w 1075943"/>
              <a:gd name="connsiteY18" fmla="*/ 272795 h 893063"/>
              <a:gd name="connsiteX19" fmla="*/ 248411 w 1075943"/>
              <a:gd name="connsiteY19" fmla="*/ 248411 h 893063"/>
              <a:gd name="connsiteX20" fmla="*/ 275843 w 1075943"/>
              <a:gd name="connsiteY20" fmla="*/ 248411 h 893063"/>
              <a:gd name="connsiteX21" fmla="*/ 304800 w 1075943"/>
              <a:gd name="connsiteY21" fmla="*/ 222503 h 893063"/>
              <a:gd name="connsiteX22" fmla="*/ 342900 w 1075943"/>
              <a:gd name="connsiteY22" fmla="*/ 198119 h 893063"/>
              <a:gd name="connsiteX23" fmla="*/ 371855 w 1075943"/>
              <a:gd name="connsiteY23" fmla="*/ 173736 h 893063"/>
              <a:gd name="connsiteX24" fmla="*/ 399288 w 1075943"/>
              <a:gd name="connsiteY24" fmla="*/ 149351 h 893063"/>
              <a:gd name="connsiteX25" fmla="*/ 428243 w 1075943"/>
              <a:gd name="connsiteY25" fmla="*/ 149351 h 893063"/>
              <a:gd name="connsiteX26" fmla="*/ 475488 w 1075943"/>
              <a:gd name="connsiteY26" fmla="*/ 123443 h 893063"/>
              <a:gd name="connsiteX27" fmla="*/ 504443 w 1075943"/>
              <a:gd name="connsiteY27" fmla="*/ 99059 h 893063"/>
              <a:gd name="connsiteX28" fmla="*/ 533400 w 1075943"/>
              <a:gd name="connsiteY28" fmla="*/ 99059 h 893063"/>
              <a:gd name="connsiteX29" fmla="*/ 589788 w 1075943"/>
              <a:gd name="connsiteY29" fmla="*/ 74675 h 893063"/>
              <a:gd name="connsiteX30" fmla="*/ 618743 w 1075943"/>
              <a:gd name="connsiteY30" fmla="*/ 74675 h 893063"/>
              <a:gd name="connsiteX31" fmla="*/ 656843 w 1075943"/>
              <a:gd name="connsiteY31" fmla="*/ 50291 h 893063"/>
              <a:gd name="connsiteX32" fmla="*/ 694943 w 1075943"/>
              <a:gd name="connsiteY32" fmla="*/ 50291 h 893063"/>
              <a:gd name="connsiteX33" fmla="*/ 742188 w 1075943"/>
              <a:gd name="connsiteY33" fmla="*/ 24383 h 893063"/>
              <a:gd name="connsiteX34" fmla="*/ 818388 w 1075943"/>
              <a:gd name="connsiteY34" fmla="*/ 24383 h 893063"/>
              <a:gd name="connsiteX35" fmla="*/ 876300 w 1075943"/>
              <a:gd name="connsiteY35" fmla="*/ 0 h 893063"/>
              <a:gd name="connsiteX36" fmla="*/ 1075943 w 1075943"/>
              <a:gd name="connsiteY36" fmla="*/ 0 h 893063"/>
              <a:gd name="connsiteX37" fmla="*/ 1075943 w 1075943"/>
              <a:gd name="connsiteY37" fmla="*/ 719327 h 893063"/>
              <a:gd name="connsiteX38" fmla="*/ 28955 w 1075943"/>
              <a:gd name="connsiteY38" fmla="*/ 893063 h 8930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</a:cxnLst>
            <a:rect l="l" t="t" r="r" b="b"/>
            <a:pathLst>
              <a:path w="1075943" h="893063">
                <a:moveTo>
                  <a:pt x="28955" y="893063"/>
                </a:moveTo>
                <a:lnTo>
                  <a:pt x="19811" y="867155"/>
                </a:lnTo>
                <a:lnTo>
                  <a:pt x="9143" y="818388"/>
                </a:lnTo>
                <a:lnTo>
                  <a:pt x="0" y="794004"/>
                </a:lnTo>
                <a:lnTo>
                  <a:pt x="0" y="669035"/>
                </a:lnTo>
                <a:lnTo>
                  <a:pt x="9143" y="620267"/>
                </a:lnTo>
                <a:lnTo>
                  <a:pt x="9143" y="595883"/>
                </a:lnTo>
                <a:lnTo>
                  <a:pt x="19811" y="569975"/>
                </a:lnTo>
                <a:lnTo>
                  <a:pt x="28955" y="545591"/>
                </a:lnTo>
                <a:lnTo>
                  <a:pt x="47243" y="521207"/>
                </a:lnTo>
                <a:lnTo>
                  <a:pt x="57911" y="495300"/>
                </a:lnTo>
                <a:lnTo>
                  <a:pt x="67055" y="470916"/>
                </a:lnTo>
                <a:lnTo>
                  <a:pt x="96011" y="422147"/>
                </a:lnTo>
                <a:lnTo>
                  <a:pt x="105155" y="396239"/>
                </a:lnTo>
                <a:lnTo>
                  <a:pt x="123443" y="371855"/>
                </a:lnTo>
                <a:lnTo>
                  <a:pt x="143255" y="347472"/>
                </a:lnTo>
                <a:lnTo>
                  <a:pt x="172211" y="323087"/>
                </a:lnTo>
                <a:lnTo>
                  <a:pt x="190500" y="297179"/>
                </a:lnTo>
                <a:lnTo>
                  <a:pt x="219455" y="272795"/>
                </a:lnTo>
                <a:lnTo>
                  <a:pt x="248411" y="248411"/>
                </a:lnTo>
                <a:lnTo>
                  <a:pt x="275843" y="248411"/>
                </a:lnTo>
                <a:lnTo>
                  <a:pt x="304800" y="222503"/>
                </a:lnTo>
                <a:lnTo>
                  <a:pt x="342900" y="198119"/>
                </a:lnTo>
                <a:lnTo>
                  <a:pt x="371855" y="173736"/>
                </a:lnTo>
                <a:lnTo>
                  <a:pt x="399288" y="149351"/>
                </a:lnTo>
                <a:lnTo>
                  <a:pt x="428243" y="149351"/>
                </a:lnTo>
                <a:lnTo>
                  <a:pt x="475488" y="123443"/>
                </a:lnTo>
                <a:lnTo>
                  <a:pt x="504443" y="99059"/>
                </a:lnTo>
                <a:lnTo>
                  <a:pt x="533400" y="99059"/>
                </a:lnTo>
                <a:lnTo>
                  <a:pt x="589788" y="74675"/>
                </a:lnTo>
                <a:lnTo>
                  <a:pt x="618743" y="74675"/>
                </a:lnTo>
                <a:lnTo>
                  <a:pt x="656843" y="50291"/>
                </a:lnTo>
                <a:lnTo>
                  <a:pt x="694943" y="50291"/>
                </a:lnTo>
                <a:lnTo>
                  <a:pt x="742188" y="24383"/>
                </a:lnTo>
                <a:lnTo>
                  <a:pt x="818388" y="24383"/>
                </a:lnTo>
                <a:lnTo>
                  <a:pt x="876300" y="0"/>
                </a:lnTo>
                <a:lnTo>
                  <a:pt x="1075943" y="0"/>
                </a:lnTo>
                <a:lnTo>
                  <a:pt x="1075943" y="719327"/>
                </a:lnTo>
                <a:lnTo>
                  <a:pt x="28955" y="893063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415" y="1270767"/>
            <a:ext cx="1094717" cy="911838"/>
          </a:xfrm>
          <a:custGeom>
            <a:avLst/>
            <a:gdLst>
              <a:gd name="connsiteX0" fmla="*/ 38347 w 1094717"/>
              <a:gd name="connsiteY0" fmla="*/ 902451 h 911838"/>
              <a:gd name="connsiteX1" fmla="*/ 29201 w 1094717"/>
              <a:gd name="connsiteY1" fmla="*/ 876542 h 911838"/>
              <a:gd name="connsiteX2" fmla="*/ 18533 w 1094717"/>
              <a:gd name="connsiteY2" fmla="*/ 827774 h 911838"/>
              <a:gd name="connsiteX3" fmla="*/ 9387 w 1094717"/>
              <a:gd name="connsiteY3" fmla="*/ 803390 h 911838"/>
              <a:gd name="connsiteX4" fmla="*/ 9387 w 1094717"/>
              <a:gd name="connsiteY4" fmla="*/ 678426 h 911838"/>
              <a:gd name="connsiteX5" fmla="*/ 18533 w 1094717"/>
              <a:gd name="connsiteY5" fmla="*/ 629658 h 911838"/>
              <a:gd name="connsiteX6" fmla="*/ 18533 w 1094717"/>
              <a:gd name="connsiteY6" fmla="*/ 605274 h 911838"/>
              <a:gd name="connsiteX7" fmla="*/ 29201 w 1094717"/>
              <a:gd name="connsiteY7" fmla="*/ 579366 h 911838"/>
              <a:gd name="connsiteX8" fmla="*/ 38347 w 1094717"/>
              <a:gd name="connsiteY8" fmla="*/ 554981 h 911838"/>
              <a:gd name="connsiteX9" fmla="*/ 56622 w 1094717"/>
              <a:gd name="connsiteY9" fmla="*/ 530597 h 911838"/>
              <a:gd name="connsiteX10" fmla="*/ 67305 w 1094717"/>
              <a:gd name="connsiteY10" fmla="*/ 504689 h 911838"/>
              <a:gd name="connsiteX11" fmla="*/ 76435 w 1094717"/>
              <a:gd name="connsiteY11" fmla="*/ 480305 h 911838"/>
              <a:gd name="connsiteX12" fmla="*/ 105394 w 1094717"/>
              <a:gd name="connsiteY12" fmla="*/ 431537 h 911838"/>
              <a:gd name="connsiteX13" fmla="*/ 114540 w 1094717"/>
              <a:gd name="connsiteY13" fmla="*/ 405629 h 911838"/>
              <a:gd name="connsiteX14" fmla="*/ 132832 w 1094717"/>
              <a:gd name="connsiteY14" fmla="*/ 381245 h 911838"/>
              <a:gd name="connsiteX15" fmla="*/ 152645 w 1094717"/>
              <a:gd name="connsiteY15" fmla="*/ 356861 h 911838"/>
              <a:gd name="connsiteX16" fmla="*/ 181605 w 1094717"/>
              <a:gd name="connsiteY16" fmla="*/ 332477 h 911838"/>
              <a:gd name="connsiteX17" fmla="*/ 199880 w 1094717"/>
              <a:gd name="connsiteY17" fmla="*/ 306568 h 911838"/>
              <a:gd name="connsiteX18" fmla="*/ 228839 w 1094717"/>
              <a:gd name="connsiteY18" fmla="*/ 282184 h 911838"/>
              <a:gd name="connsiteX19" fmla="*/ 257798 w 1094717"/>
              <a:gd name="connsiteY19" fmla="*/ 257800 h 911838"/>
              <a:gd name="connsiteX20" fmla="*/ 285236 w 1094717"/>
              <a:gd name="connsiteY20" fmla="*/ 257800 h 911838"/>
              <a:gd name="connsiteX21" fmla="*/ 314179 w 1094717"/>
              <a:gd name="connsiteY21" fmla="*/ 231892 h 911838"/>
              <a:gd name="connsiteX22" fmla="*/ 352284 w 1094717"/>
              <a:gd name="connsiteY22" fmla="*/ 207508 h 911838"/>
              <a:gd name="connsiteX23" fmla="*/ 381244 w 1094717"/>
              <a:gd name="connsiteY23" fmla="*/ 183124 h 911838"/>
              <a:gd name="connsiteX24" fmla="*/ 408682 w 1094717"/>
              <a:gd name="connsiteY24" fmla="*/ 158740 h 911838"/>
              <a:gd name="connsiteX25" fmla="*/ 437624 w 1094717"/>
              <a:gd name="connsiteY25" fmla="*/ 158740 h 911838"/>
              <a:gd name="connsiteX26" fmla="*/ 484875 w 1094717"/>
              <a:gd name="connsiteY26" fmla="*/ 132831 h 911838"/>
              <a:gd name="connsiteX27" fmla="*/ 513835 w 1094717"/>
              <a:gd name="connsiteY27" fmla="*/ 108447 h 911838"/>
              <a:gd name="connsiteX28" fmla="*/ 542794 w 1094717"/>
              <a:gd name="connsiteY28" fmla="*/ 108447 h 911838"/>
              <a:gd name="connsiteX29" fmla="*/ 599175 w 1094717"/>
              <a:gd name="connsiteY29" fmla="*/ 84063 h 911838"/>
              <a:gd name="connsiteX30" fmla="*/ 628133 w 1094717"/>
              <a:gd name="connsiteY30" fmla="*/ 84063 h 911838"/>
              <a:gd name="connsiteX31" fmla="*/ 666222 w 1094717"/>
              <a:gd name="connsiteY31" fmla="*/ 59679 h 911838"/>
              <a:gd name="connsiteX32" fmla="*/ 704327 w 1094717"/>
              <a:gd name="connsiteY32" fmla="*/ 59679 h 911838"/>
              <a:gd name="connsiteX33" fmla="*/ 751578 w 1094717"/>
              <a:gd name="connsiteY33" fmla="*/ 33771 h 911838"/>
              <a:gd name="connsiteX34" fmla="*/ 827772 w 1094717"/>
              <a:gd name="connsiteY34" fmla="*/ 33771 h 911838"/>
              <a:gd name="connsiteX35" fmla="*/ 885691 w 1094717"/>
              <a:gd name="connsiteY35" fmla="*/ 9387 h 911838"/>
              <a:gd name="connsiteX36" fmla="*/ 1085329 w 1094717"/>
              <a:gd name="connsiteY36" fmla="*/ 9387 h 911838"/>
              <a:gd name="connsiteX37" fmla="*/ 1085329 w 1094717"/>
              <a:gd name="connsiteY37" fmla="*/ 728714 h 911838"/>
              <a:gd name="connsiteX38" fmla="*/ 38347 w 1094717"/>
              <a:gd name="connsiteY38" fmla="*/ 902451 h 9118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</a:cxnLst>
            <a:rect l="l" t="t" r="r" b="b"/>
            <a:pathLst>
              <a:path w="1094717" h="911838">
                <a:moveTo>
                  <a:pt x="38347" y="902451"/>
                </a:moveTo>
                <a:lnTo>
                  <a:pt x="29201" y="876542"/>
                </a:lnTo>
                <a:lnTo>
                  <a:pt x="18533" y="827774"/>
                </a:lnTo>
                <a:lnTo>
                  <a:pt x="9387" y="803390"/>
                </a:lnTo>
                <a:lnTo>
                  <a:pt x="9387" y="678426"/>
                </a:lnTo>
                <a:lnTo>
                  <a:pt x="18533" y="629658"/>
                </a:lnTo>
                <a:lnTo>
                  <a:pt x="18533" y="605274"/>
                </a:lnTo>
                <a:lnTo>
                  <a:pt x="29201" y="579366"/>
                </a:lnTo>
                <a:lnTo>
                  <a:pt x="38347" y="554981"/>
                </a:lnTo>
                <a:lnTo>
                  <a:pt x="56622" y="530597"/>
                </a:lnTo>
                <a:lnTo>
                  <a:pt x="67305" y="504689"/>
                </a:lnTo>
                <a:lnTo>
                  <a:pt x="76435" y="480305"/>
                </a:lnTo>
                <a:lnTo>
                  <a:pt x="105394" y="431537"/>
                </a:lnTo>
                <a:lnTo>
                  <a:pt x="114540" y="405629"/>
                </a:lnTo>
                <a:lnTo>
                  <a:pt x="132832" y="381245"/>
                </a:lnTo>
                <a:lnTo>
                  <a:pt x="152645" y="356861"/>
                </a:lnTo>
                <a:lnTo>
                  <a:pt x="181605" y="332477"/>
                </a:lnTo>
                <a:lnTo>
                  <a:pt x="199880" y="306568"/>
                </a:lnTo>
                <a:lnTo>
                  <a:pt x="228839" y="282184"/>
                </a:lnTo>
                <a:lnTo>
                  <a:pt x="257798" y="257800"/>
                </a:lnTo>
                <a:lnTo>
                  <a:pt x="285236" y="257800"/>
                </a:lnTo>
                <a:lnTo>
                  <a:pt x="314179" y="231892"/>
                </a:lnTo>
                <a:lnTo>
                  <a:pt x="352284" y="207508"/>
                </a:lnTo>
                <a:lnTo>
                  <a:pt x="381244" y="183124"/>
                </a:lnTo>
                <a:lnTo>
                  <a:pt x="408682" y="158740"/>
                </a:lnTo>
                <a:lnTo>
                  <a:pt x="437624" y="158740"/>
                </a:lnTo>
                <a:lnTo>
                  <a:pt x="484875" y="132831"/>
                </a:lnTo>
                <a:lnTo>
                  <a:pt x="513835" y="108447"/>
                </a:lnTo>
                <a:lnTo>
                  <a:pt x="542794" y="108447"/>
                </a:lnTo>
                <a:lnTo>
                  <a:pt x="599175" y="84063"/>
                </a:lnTo>
                <a:lnTo>
                  <a:pt x="628133" y="84063"/>
                </a:lnTo>
                <a:lnTo>
                  <a:pt x="666222" y="59679"/>
                </a:lnTo>
                <a:lnTo>
                  <a:pt x="704327" y="59679"/>
                </a:lnTo>
                <a:lnTo>
                  <a:pt x="751578" y="33771"/>
                </a:lnTo>
                <a:lnTo>
                  <a:pt x="827772" y="33771"/>
                </a:lnTo>
                <a:lnTo>
                  <a:pt x="885691" y="9387"/>
                </a:lnTo>
                <a:lnTo>
                  <a:pt x="1085329" y="9387"/>
                </a:lnTo>
                <a:lnTo>
                  <a:pt x="1085329" y="728714"/>
                </a:lnTo>
                <a:lnTo>
                  <a:pt x="38347" y="902451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058533" y="1999488"/>
            <a:ext cx="495300" cy="1412748"/>
          </a:xfrm>
          <a:custGeom>
            <a:avLst/>
            <a:gdLst>
              <a:gd name="connsiteX0" fmla="*/ 495300 w 495300"/>
              <a:gd name="connsiteY0" fmla="*/ 0 h 1412748"/>
              <a:gd name="connsiteX1" fmla="*/ 495300 w 495300"/>
              <a:gd name="connsiteY1" fmla="*/ 24383 h 1412748"/>
              <a:gd name="connsiteX2" fmla="*/ 486156 w 495300"/>
              <a:gd name="connsiteY2" fmla="*/ 48767 h 1412748"/>
              <a:gd name="connsiteX3" fmla="*/ 486156 w 495300"/>
              <a:gd name="connsiteY3" fmla="*/ 99060 h 1412748"/>
              <a:gd name="connsiteX4" fmla="*/ 475488 w 495300"/>
              <a:gd name="connsiteY4" fmla="*/ 147827 h 1412748"/>
              <a:gd name="connsiteX5" fmla="*/ 466344 w 495300"/>
              <a:gd name="connsiteY5" fmla="*/ 173735 h 1412748"/>
              <a:gd name="connsiteX6" fmla="*/ 457200 w 495300"/>
              <a:gd name="connsiteY6" fmla="*/ 198119 h 1412748"/>
              <a:gd name="connsiteX7" fmla="*/ 448056 w 495300"/>
              <a:gd name="connsiteY7" fmla="*/ 222504 h 1412748"/>
              <a:gd name="connsiteX8" fmla="*/ 437388 w 495300"/>
              <a:gd name="connsiteY8" fmla="*/ 248411 h 1412748"/>
              <a:gd name="connsiteX9" fmla="*/ 419100 w 495300"/>
              <a:gd name="connsiteY9" fmla="*/ 272795 h 1412748"/>
              <a:gd name="connsiteX10" fmla="*/ 409956 w 495300"/>
              <a:gd name="connsiteY10" fmla="*/ 297179 h 1412748"/>
              <a:gd name="connsiteX11" fmla="*/ 390144 w 495300"/>
              <a:gd name="connsiteY11" fmla="*/ 321563 h 1412748"/>
              <a:gd name="connsiteX12" fmla="*/ 371856 w 495300"/>
              <a:gd name="connsiteY12" fmla="*/ 347472 h 1412748"/>
              <a:gd name="connsiteX13" fmla="*/ 352044 w 495300"/>
              <a:gd name="connsiteY13" fmla="*/ 371855 h 1412748"/>
              <a:gd name="connsiteX14" fmla="*/ 333756 w 495300"/>
              <a:gd name="connsiteY14" fmla="*/ 396239 h 1412748"/>
              <a:gd name="connsiteX15" fmla="*/ 304800 w 495300"/>
              <a:gd name="connsiteY15" fmla="*/ 420623 h 1412748"/>
              <a:gd name="connsiteX16" fmla="*/ 286511 w 495300"/>
              <a:gd name="connsiteY16" fmla="*/ 446532 h 1412748"/>
              <a:gd name="connsiteX17" fmla="*/ 266700 w 495300"/>
              <a:gd name="connsiteY17" fmla="*/ 446532 h 1412748"/>
              <a:gd name="connsiteX18" fmla="*/ 237744 w 495300"/>
              <a:gd name="connsiteY18" fmla="*/ 470916 h 1412748"/>
              <a:gd name="connsiteX19" fmla="*/ 219456 w 495300"/>
              <a:gd name="connsiteY19" fmla="*/ 495300 h 1412748"/>
              <a:gd name="connsiteX20" fmla="*/ 190500 w 495300"/>
              <a:gd name="connsiteY20" fmla="*/ 521207 h 1412748"/>
              <a:gd name="connsiteX21" fmla="*/ 161544 w 495300"/>
              <a:gd name="connsiteY21" fmla="*/ 521207 h 1412748"/>
              <a:gd name="connsiteX22" fmla="*/ 123444 w 495300"/>
              <a:gd name="connsiteY22" fmla="*/ 569976 h 1412748"/>
              <a:gd name="connsiteX23" fmla="*/ 96011 w 495300"/>
              <a:gd name="connsiteY23" fmla="*/ 569976 h 1412748"/>
              <a:gd name="connsiteX24" fmla="*/ 67056 w 495300"/>
              <a:gd name="connsiteY24" fmla="*/ 594360 h 1412748"/>
              <a:gd name="connsiteX25" fmla="*/ 28956 w 495300"/>
              <a:gd name="connsiteY25" fmla="*/ 594360 h 1412748"/>
              <a:gd name="connsiteX26" fmla="*/ 0 w 495300"/>
              <a:gd name="connsiteY26" fmla="*/ 620267 h 1412748"/>
              <a:gd name="connsiteX27" fmla="*/ 0 w 495300"/>
              <a:gd name="connsiteY27" fmla="*/ 1412747 h 1412748"/>
              <a:gd name="connsiteX28" fmla="*/ 28956 w 495300"/>
              <a:gd name="connsiteY28" fmla="*/ 1388364 h 1412748"/>
              <a:gd name="connsiteX29" fmla="*/ 67056 w 495300"/>
              <a:gd name="connsiteY29" fmla="*/ 1388364 h 1412748"/>
              <a:gd name="connsiteX30" fmla="*/ 96011 w 495300"/>
              <a:gd name="connsiteY30" fmla="*/ 1363979 h 1412748"/>
              <a:gd name="connsiteX31" fmla="*/ 123444 w 495300"/>
              <a:gd name="connsiteY31" fmla="*/ 1363979 h 1412748"/>
              <a:gd name="connsiteX32" fmla="*/ 161544 w 495300"/>
              <a:gd name="connsiteY32" fmla="*/ 1313688 h 1412748"/>
              <a:gd name="connsiteX33" fmla="*/ 190500 w 495300"/>
              <a:gd name="connsiteY33" fmla="*/ 1313688 h 1412748"/>
              <a:gd name="connsiteX34" fmla="*/ 219456 w 495300"/>
              <a:gd name="connsiteY34" fmla="*/ 1289303 h 1412748"/>
              <a:gd name="connsiteX35" fmla="*/ 237744 w 495300"/>
              <a:gd name="connsiteY35" fmla="*/ 1264920 h 1412748"/>
              <a:gd name="connsiteX36" fmla="*/ 266700 w 495300"/>
              <a:gd name="connsiteY36" fmla="*/ 1239011 h 1412748"/>
              <a:gd name="connsiteX37" fmla="*/ 286511 w 495300"/>
              <a:gd name="connsiteY37" fmla="*/ 1239011 h 1412748"/>
              <a:gd name="connsiteX38" fmla="*/ 304800 w 495300"/>
              <a:gd name="connsiteY38" fmla="*/ 1214627 h 1412748"/>
              <a:gd name="connsiteX39" fmla="*/ 333756 w 495300"/>
              <a:gd name="connsiteY39" fmla="*/ 1190244 h 1412748"/>
              <a:gd name="connsiteX40" fmla="*/ 352044 w 495300"/>
              <a:gd name="connsiteY40" fmla="*/ 1165860 h 1412748"/>
              <a:gd name="connsiteX41" fmla="*/ 371856 w 495300"/>
              <a:gd name="connsiteY41" fmla="*/ 1139951 h 1412748"/>
              <a:gd name="connsiteX42" fmla="*/ 390144 w 495300"/>
              <a:gd name="connsiteY42" fmla="*/ 1115567 h 1412748"/>
              <a:gd name="connsiteX43" fmla="*/ 409956 w 495300"/>
              <a:gd name="connsiteY43" fmla="*/ 1091183 h 1412748"/>
              <a:gd name="connsiteX44" fmla="*/ 419100 w 495300"/>
              <a:gd name="connsiteY44" fmla="*/ 1065276 h 1412748"/>
              <a:gd name="connsiteX45" fmla="*/ 437388 w 495300"/>
              <a:gd name="connsiteY45" fmla="*/ 1040891 h 1412748"/>
              <a:gd name="connsiteX46" fmla="*/ 448056 w 495300"/>
              <a:gd name="connsiteY46" fmla="*/ 1016507 h 1412748"/>
              <a:gd name="connsiteX47" fmla="*/ 457200 w 495300"/>
              <a:gd name="connsiteY47" fmla="*/ 992123 h 1412748"/>
              <a:gd name="connsiteX48" fmla="*/ 466344 w 495300"/>
              <a:gd name="connsiteY48" fmla="*/ 966216 h 1412748"/>
              <a:gd name="connsiteX49" fmla="*/ 475488 w 495300"/>
              <a:gd name="connsiteY49" fmla="*/ 941832 h 1412748"/>
              <a:gd name="connsiteX50" fmla="*/ 486156 w 495300"/>
              <a:gd name="connsiteY50" fmla="*/ 893063 h 1412748"/>
              <a:gd name="connsiteX51" fmla="*/ 486156 w 495300"/>
              <a:gd name="connsiteY51" fmla="*/ 842772 h 1412748"/>
              <a:gd name="connsiteX52" fmla="*/ 495300 w 495300"/>
              <a:gd name="connsiteY52" fmla="*/ 818388 h 1412748"/>
              <a:gd name="connsiteX53" fmla="*/ 495300 w 495300"/>
              <a:gd name="connsiteY53" fmla="*/ 0 h 14127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495300" h="1412748">
                <a:moveTo>
                  <a:pt x="495300" y="0"/>
                </a:moveTo>
                <a:lnTo>
                  <a:pt x="495300" y="24383"/>
                </a:lnTo>
                <a:lnTo>
                  <a:pt x="486156" y="48767"/>
                </a:lnTo>
                <a:lnTo>
                  <a:pt x="486156" y="99060"/>
                </a:lnTo>
                <a:lnTo>
                  <a:pt x="475488" y="147827"/>
                </a:lnTo>
                <a:lnTo>
                  <a:pt x="466344" y="173735"/>
                </a:lnTo>
                <a:lnTo>
                  <a:pt x="457200" y="198119"/>
                </a:lnTo>
                <a:lnTo>
                  <a:pt x="448056" y="222504"/>
                </a:lnTo>
                <a:lnTo>
                  <a:pt x="437388" y="248411"/>
                </a:lnTo>
                <a:lnTo>
                  <a:pt x="419100" y="272795"/>
                </a:lnTo>
                <a:lnTo>
                  <a:pt x="409956" y="297179"/>
                </a:lnTo>
                <a:lnTo>
                  <a:pt x="390144" y="321563"/>
                </a:lnTo>
                <a:lnTo>
                  <a:pt x="371856" y="347472"/>
                </a:lnTo>
                <a:lnTo>
                  <a:pt x="352044" y="371855"/>
                </a:lnTo>
                <a:lnTo>
                  <a:pt x="333756" y="396239"/>
                </a:lnTo>
                <a:lnTo>
                  <a:pt x="304800" y="420623"/>
                </a:lnTo>
                <a:lnTo>
                  <a:pt x="286511" y="446532"/>
                </a:lnTo>
                <a:lnTo>
                  <a:pt x="266700" y="446532"/>
                </a:lnTo>
                <a:lnTo>
                  <a:pt x="237744" y="470916"/>
                </a:lnTo>
                <a:lnTo>
                  <a:pt x="219456" y="495300"/>
                </a:lnTo>
                <a:lnTo>
                  <a:pt x="190500" y="521207"/>
                </a:lnTo>
                <a:lnTo>
                  <a:pt x="161544" y="521207"/>
                </a:lnTo>
                <a:lnTo>
                  <a:pt x="123444" y="569976"/>
                </a:lnTo>
                <a:lnTo>
                  <a:pt x="96011" y="569976"/>
                </a:lnTo>
                <a:lnTo>
                  <a:pt x="67056" y="594360"/>
                </a:lnTo>
                <a:lnTo>
                  <a:pt x="28956" y="594360"/>
                </a:lnTo>
                <a:lnTo>
                  <a:pt x="0" y="620267"/>
                </a:lnTo>
                <a:lnTo>
                  <a:pt x="0" y="1412747"/>
                </a:lnTo>
                <a:lnTo>
                  <a:pt x="28956" y="1388364"/>
                </a:lnTo>
                <a:lnTo>
                  <a:pt x="67056" y="1388364"/>
                </a:lnTo>
                <a:lnTo>
                  <a:pt x="96011" y="1363979"/>
                </a:lnTo>
                <a:lnTo>
                  <a:pt x="123444" y="1363979"/>
                </a:lnTo>
                <a:lnTo>
                  <a:pt x="161544" y="1313688"/>
                </a:lnTo>
                <a:lnTo>
                  <a:pt x="190500" y="1313688"/>
                </a:lnTo>
                <a:lnTo>
                  <a:pt x="219456" y="1289303"/>
                </a:lnTo>
                <a:lnTo>
                  <a:pt x="237744" y="1264920"/>
                </a:lnTo>
                <a:lnTo>
                  <a:pt x="266700" y="1239011"/>
                </a:lnTo>
                <a:lnTo>
                  <a:pt x="286511" y="1239011"/>
                </a:lnTo>
                <a:lnTo>
                  <a:pt x="304800" y="1214627"/>
                </a:lnTo>
                <a:lnTo>
                  <a:pt x="333756" y="1190244"/>
                </a:lnTo>
                <a:lnTo>
                  <a:pt x="352044" y="1165860"/>
                </a:lnTo>
                <a:lnTo>
                  <a:pt x="371856" y="1139951"/>
                </a:lnTo>
                <a:lnTo>
                  <a:pt x="390144" y="1115567"/>
                </a:lnTo>
                <a:lnTo>
                  <a:pt x="409956" y="1091183"/>
                </a:lnTo>
                <a:lnTo>
                  <a:pt x="419100" y="1065276"/>
                </a:lnTo>
                <a:lnTo>
                  <a:pt x="437388" y="1040891"/>
                </a:lnTo>
                <a:lnTo>
                  <a:pt x="448056" y="1016507"/>
                </a:lnTo>
                <a:lnTo>
                  <a:pt x="457200" y="992123"/>
                </a:lnTo>
                <a:lnTo>
                  <a:pt x="466344" y="966216"/>
                </a:lnTo>
                <a:lnTo>
                  <a:pt x="475488" y="941832"/>
                </a:lnTo>
                <a:lnTo>
                  <a:pt x="486156" y="893063"/>
                </a:lnTo>
                <a:lnTo>
                  <a:pt x="486156" y="842772"/>
                </a:lnTo>
                <a:lnTo>
                  <a:pt x="495300" y="818388"/>
                </a:lnTo>
                <a:lnTo>
                  <a:pt x="495300" y="0"/>
                </a:lnTo>
              </a:path>
            </a:pathLst>
          </a:custGeom>
          <a:solidFill>
            <a:srgbClr val="4d1a3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049144" y="1990094"/>
            <a:ext cx="514076" cy="1431520"/>
          </a:xfrm>
          <a:custGeom>
            <a:avLst/>
            <a:gdLst>
              <a:gd name="connsiteX0" fmla="*/ 504689 w 514076"/>
              <a:gd name="connsiteY0" fmla="*/ 9387 h 1431520"/>
              <a:gd name="connsiteX1" fmla="*/ 504689 w 514076"/>
              <a:gd name="connsiteY1" fmla="*/ 33771 h 1431520"/>
              <a:gd name="connsiteX2" fmla="*/ 495543 w 514076"/>
              <a:gd name="connsiteY2" fmla="*/ 58155 h 1431520"/>
              <a:gd name="connsiteX3" fmla="*/ 495543 w 514076"/>
              <a:gd name="connsiteY3" fmla="*/ 108448 h 1431520"/>
              <a:gd name="connsiteX4" fmla="*/ 484875 w 514076"/>
              <a:gd name="connsiteY4" fmla="*/ 157216 h 1431520"/>
              <a:gd name="connsiteX5" fmla="*/ 475729 w 514076"/>
              <a:gd name="connsiteY5" fmla="*/ 183124 h 1431520"/>
              <a:gd name="connsiteX6" fmla="*/ 466583 w 514076"/>
              <a:gd name="connsiteY6" fmla="*/ 207508 h 1431520"/>
              <a:gd name="connsiteX7" fmla="*/ 457437 w 514076"/>
              <a:gd name="connsiteY7" fmla="*/ 231892 h 1431520"/>
              <a:gd name="connsiteX8" fmla="*/ 446770 w 514076"/>
              <a:gd name="connsiteY8" fmla="*/ 257800 h 1431520"/>
              <a:gd name="connsiteX9" fmla="*/ 428495 w 514076"/>
              <a:gd name="connsiteY9" fmla="*/ 282184 h 1431520"/>
              <a:gd name="connsiteX10" fmla="*/ 419349 w 514076"/>
              <a:gd name="connsiteY10" fmla="*/ 306568 h 1431520"/>
              <a:gd name="connsiteX11" fmla="*/ 399536 w 514076"/>
              <a:gd name="connsiteY11" fmla="*/ 330952 h 1431520"/>
              <a:gd name="connsiteX12" fmla="*/ 381244 w 514076"/>
              <a:gd name="connsiteY12" fmla="*/ 356861 h 1431520"/>
              <a:gd name="connsiteX13" fmla="*/ 361430 w 514076"/>
              <a:gd name="connsiteY13" fmla="*/ 381245 h 1431520"/>
              <a:gd name="connsiteX14" fmla="*/ 343138 w 514076"/>
              <a:gd name="connsiteY14" fmla="*/ 405629 h 1431520"/>
              <a:gd name="connsiteX15" fmla="*/ 314180 w 514076"/>
              <a:gd name="connsiteY15" fmla="*/ 430013 h 1431520"/>
              <a:gd name="connsiteX16" fmla="*/ 295904 w 514076"/>
              <a:gd name="connsiteY16" fmla="*/ 455921 h 1431520"/>
              <a:gd name="connsiteX17" fmla="*/ 276091 w 514076"/>
              <a:gd name="connsiteY17" fmla="*/ 455921 h 1431520"/>
              <a:gd name="connsiteX18" fmla="*/ 247132 w 514076"/>
              <a:gd name="connsiteY18" fmla="*/ 480305 h 1431520"/>
              <a:gd name="connsiteX19" fmla="*/ 228840 w 514076"/>
              <a:gd name="connsiteY19" fmla="*/ 504689 h 1431520"/>
              <a:gd name="connsiteX20" fmla="*/ 199880 w 514076"/>
              <a:gd name="connsiteY20" fmla="*/ 530598 h 1431520"/>
              <a:gd name="connsiteX21" fmla="*/ 170938 w 514076"/>
              <a:gd name="connsiteY21" fmla="*/ 530598 h 1431520"/>
              <a:gd name="connsiteX22" fmla="*/ 132832 w 514076"/>
              <a:gd name="connsiteY22" fmla="*/ 579366 h 1431520"/>
              <a:gd name="connsiteX23" fmla="*/ 105395 w 514076"/>
              <a:gd name="connsiteY23" fmla="*/ 579366 h 1431520"/>
              <a:gd name="connsiteX24" fmla="*/ 76435 w 514076"/>
              <a:gd name="connsiteY24" fmla="*/ 603750 h 1431520"/>
              <a:gd name="connsiteX25" fmla="*/ 38347 w 514076"/>
              <a:gd name="connsiteY25" fmla="*/ 603750 h 1431520"/>
              <a:gd name="connsiteX26" fmla="*/ 9387 w 514076"/>
              <a:gd name="connsiteY26" fmla="*/ 629658 h 1431520"/>
              <a:gd name="connsiteX27" fmla="*/ 9387 w 514076"/>
              <a:gd name="connsiteY27" fmla="*/ 1422133 h 1431520"/>
              <a:gd name="connsiteX28" fmla="*/ 38347 w 514076"/>
              <a:gd name="connsiteY28" fmla="*/ 1397748 h 1431520"/>
              <a:gd name="connsiteX29" fmla="*/ 76435 w 514076"/>
              <a:gd name="connsiteY29" fmla="*/ 1397748 h 1431520"/>
              <a:gd name="connsiteX30" fmla="*/ 105395 w 514076"/>
              <a:gd name="connsiteY30" fmla="*/ 1373365 h 1431520"/>
              <a:gd name="connsiteX31" fmla="*/ 132832 w 514076"/>
              <a:gd name="connsiteY31" fmla="*/ 1373365 h 1431520"/>
              <a:gd name="connsiteX32" fmla="*/ 170938 w 514076"/>
              <a:gd name="connsiteY32" fmla="*/ 1323077 h 1431520"/>
              <a:gd name="connsiteX33" fmla="*/ 199880 w 514076"/>
              <a:gd name="connsiteY33" fmla="*/ 1323077 h 1431520"/>
              <a:gd name="connsiteX34" fmla="*/ 228840 w 514076"/>
              <a:gd name="connsiteY34" fmla="*/ 1298693 h 1431520"/>
              <a:gd name="connsiteX35" fmla="*/ 247132 w 514076"/>
              <a:gd name="connsiteY35" fmla="*/ 1274308 h 1431520"/>
              <a:gd name="connsiteX36" fmla="*/ 276091 w 514076"/>
              <a:gd name="connsiteY36" fmla="*/ 1248400 h 1431520"/>
              <a:gd name="connsiteX37" fmla="*/ 295904 w 514076"/>
              <a:gd name="connsiteY37" fmla="*/ 1248400 h 1431520"/>
              <a:gd name="connsiteX38" fmla="*/ 314180 w 514076"/>
              <a:gd name="connsiteY38" fmla="*/ 1224016 h 1431520"/>
              <a:gd name="connsiteX39" fmla="*/ 343138 w 514076"/>
              <a:gd name="connsiteY39" fmla="*/ 1199632 h 1431520"/>
              <a:gd name="connsiteX40" fmla="*/ 361430 w 514076"/>
              <a:gd name="connsiteY40" fmla="*/ 1175248 h 1431520"/>
              <a:gd name="connsiteX41" fmla="*/ 381244 w 514076"/>
              <a:gd name="connsiteY41" fmla="*/ 1149340 h 1431520"/>
              <a:gd name="connsiteX42" fmla="*/ 399536 w 514076"/>
              <a:gd name="connsiteY42" fmla="*/ 1124956 h 1431520"/>
              <a:gd name="connsiteX43" fmla="*/ 419349 w 514076"/>
              <a:gd name="connsiteY43" fmla="*/ 1100572 h 1431520"/>
              <a:gd name="connsiteX44" fmla="*/ 428495 w 514076"/>
              <a:gd name="connsiteY44" fmla="*/ 1074663 h 1431520"/>
              <a:gd name="connsiteX45" fmla="*/ 446770 w 514076"/>
              <a:gd name="connsiteY45" fmla="*/ 1050279 h 1431520"/>
              <a:gd name="connsiteX46" fmla="*/ 457437 w 514076"/>
              <a:gd name="connsiteY46" fmla="*/ 1025895 h 1431520"/>
              <a:gd name="connsiteX47" fmla="*/ 466583 w 514076"/>
              <a:gd name="connsiteY47" fmla="*/ 1001511 h 1431520"/>
              <a:gd name="connsiteX48" fmla="*/ 475729 w 514076"/>
              <a:gd name="connsiteY48" fmla="*/ 975603 h 1431520"/>
              <a:gd name="connsiteX49" fmla="*/ 484875 w 514076"/>
              <a:gd name="connsiteY49" fmla="*/ 951219 h 1431520"/>
              <a:gd name="connsiteX50" fmla="*/ 495543 w 514076"/>
              <a:gd name="connsiteY50" fmla="*/ 902451 h 1431520"/>
              <a:gd name="connsiteX51" fmla="*/ 495543 w 514076"/>
              <a:gd name="connsiteY51" fmla="*/ 852159 h 1431520"/>
              <a:gd name="connsiteX52" fmla="*/ 504689 w 514076"/>
              <a:gd name="connsiteY52" fmla="*/ 827775 h 1431520"/>
              <a:gd name="connsiteX53" fmla="*/ 504689 w 514076"/>
              <a:gd name="connsiteY53" fmla="*/ 9387 h 14315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</a:cxnLst>
            <a:rect l="l" t="t" r="r" b="b"/>
            <a:pathLst>
              <a:path w="514076" h="1431520">
                <a:moveTo>
                  <a:pt x="504689" y="9387"/>
                </a:moveTo>
                <a:lnTo>
                  <a:pt x="504689" y="33771"/>
                </a:lnTo>
                <a:lnTo>
                  <a:pt x="495543" y="58155"/>
                </a:lnTo>
                <a:lnTo>
                  <a:pt x="495543" y="108448"/>
                </a:lnTo>
                <a:lnTo>
                  <a:pt x="484875" y="157216"/>
                </a:lnTo>
                <a:lnTo>
                  <a:pt x="475729" y="183124"/>
                </a:lnTo>
                <a:lnTo>
                  <a:pt x="466583" y="207508"/>
                </a:lnTo>
                <a:lnTo>
                  <a:pt x="457437" y="231892"/>
                </a:lnTo>
                <a:lnTo>
                  <a:pt x="446770" y="257800"/>
                </a:lnTo>
                <a:lnTo>
                  <a:pt x="428495" y="282184"/>
                </a:lnTo>
                <a:lnTo>
                  <a:pt x="419349" y="306568"/>
                </a:lnTo>
                <a:lnTo>
                  <a:pt x="399536" y="330952"/>
                </a:lnTo>
                <a:lnTo>
                  <a:pt x="381244" y="356861"/>
                </a:lnTo>
                <a:lnTo>
                  <a:pt x="361430" y="381245"/>
                </a:lnTo>
                <a:lnTo>
                  <a:pt x="343138" y="405629"/>
                </a:lnTo>
                <a:lnTo>
                  <a:pt x="314180" y="430013"/>
                </a:lnTo>
                <a:lnTo>
                  <a:pt x="295904" y="455921"/>
                </a:lnTo>
                <a:lnTo>
                  <a:pt x="276091" y="455921"/>
                </a:lnTo>
                <a:lnTo>
                  <a:pt x="247132" y="480305"/>
                </a:lnTo>
                <a:lnTo>
                  <a:pt x="228840" y="504689"/>
                </a:lnTo>
                <a:lnTo>
                  <a:pt x="199880" y="530598"/>
                </a:lnTo>
                <a:lnTo>
                  <a:pt x="170938" y="530598"/>
                </a:lnTo>
                <a:lnTo>
                  <a:pt x="132832" y="579366"/>
                </a:lnTo>
                <a:lnTo>
                  <a:pt x="105395" y="579366"/>
                </a:lnTo>
                <a:lnTo>
                  <a:pt x="76435" y="603750"/>
                </a:lnTo>
                <a:lnTo>
                  <a:pt x="38347" y="603750"/>
                </a:lnTo>
                <a:lnTo>
                  <a:pt x="9387" y="629658"/>
                </a:lnTo>
                <a:lnTo>
                  <a:pt x="9387" y="1422133"/>
                </a:lnTo>
                <a:lnTo>
                  <a:pt x="38347" y="1397748"/>
                </a:lnTo>
                <a:lnTo>
                  <a:pt x="76435" y="1397748"/>
                </a:lnTo>
                <a:lnTo>
                  <a:pt x="105395" y="1373365"/>
                </a:lnTo>
                <a:lnTo>
                  <a:pt x="132832" y="1373365"/>
                </a:lnTo>
                <a:lnTo>
                  <a:pt x="170938" y="1323077"/>
                </a:lnTo>
                <a:lnTo>
                  <a:pt x="199880" y="1323077"/>
                </a:lnTo>
                <a:lnTo>
                  <a:pt x="228840" y="1298693"/>
                </a:lnTo>
                <a:lnTo>
                  <a:pt x="247132" y="1274308"/>
                </a:lnTo>
                <a:lnTo>
                  <a:pt x="276091" y="1248400"/>
                </a:lnTo>
                <a:lnTo>
                  <a:pt x="295904" y="1248400"/>
                </a:lnTo>
                <a:lnTo>
                  <a:pt x="314180" y="1224016"/>
                </a:lnTo>
                <a:lnTo>
                  <a:pt x="343138" y="1199632"/>
                </a:lnTo>
                <a:lnTo>
                  <a:pt x="361430" y="1175248"/>
                </a:lnTo>
                <a:lnTo>
                  <a:pt x="381244" y="1149340"/>
                </a:lnTo>
                <a:lnTo>
                  <a:pt x="399536" y="1124956"/>
                </a:lnTo>
                <a:lnTo>
                  <a:pt x="419349" y="1100572"/>
                </a:lnTo>
                <a:lnTo>
                  <a:pt x="428495" y="1074663"/>
                </a:lnTo>
                <a:lnTo>
                  <a:pt x="446770" y="1050279"/>
                </a:lnTo>
                <a:lnTo>
                  <a:pt x="457437" y="1025895"/>
                </a:lnTo>
                <a:lnTo>
                  <a:pt x="466583" y="1001511"/>
                </a:lnTo>
                <a:lnTo>
                  <a:pt x="475729" y="975603"/>
                </a:lnTo>
                <a:lnTo>
                  <a:pt x="484875" y="951219"/>
                </a:lnTo>
                <a:lnTo>
                  <a:pt x="495543" y="902451"/>
                </a:lnTo>
                <a:lnTo>
                  <a:pt x="495543" y="852159"/>
                </a:lnTo>
                <a:lnTo>
                  <a:pt x="504689" y="827775"/>
                </a:lnTo>
                <a:lnTo>
                  <a:pt x="504689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68745" y="1354836"/>
            <a:ext cx="1085088" cy="1264919"/>
          </a:xfrm>
          <a:custGeom>
            <a:avLst/>
            <a:gdLst>
              <a:gd name="connsiteX0" fmla="*/ 475488 w 1085088"/>
              <a:gd name="connsiteY0" fmla="*/ 0 h 1264919"/>
              <a:gd name="connsiteX1" fmla="*/ 513588 w 1085088"/>
              <a:gd name="connsiteY1" fmla="*/ 0 h 1264919"/>
              <a:gd name="connsiteX2" fmla="*/ 542544 w 1085088"/>
              <a:gd name="connsiteY2" fmla="*/ 24383 h 1264919"/>
              <a:gd name="connsiteX3" fmla="*/ 589788 w 1085088"/>
              <a:gd name="connsiteY3" fmla="*/ 48767 h 1264919"/>
              <a:gd name="connsiteX4" fmla="*/ 618744 w 1085088"/>
              <a:gd name="connsiteY4" fmla="*/ 48767 h 1264919"/>
              <a:gd name="connsiteX5" fmla="*/ 656844 w 1085088"/>
              <a:gd name="connsiteY5" fmla="*/ 74675 h 1264919"/>
              <a:gd name="connsiteX6" fmla="*/ 685800 w 1085088"/>
              <a:gd name="connsiteY6" fmla="*/ 74675 h 1264919"/>
              <a:gd name="connsiteX7" fmla="*/ 723900 w 1085088"/>
              <a:gd name="connsiteY7" fmla="*/ 99060 h 1264919"/>
              <a:gd name="connsiteX8" fmla="*/ 751332 w 1085088"/>
              <a:gd name="connsiteY8" fmla="*/ 123444 h 1264919"/>
              <a:gd name="connsiteX9" fmla="*/ 780288 w 1085088"/>
              <a:gd name="connsiteY9" fmla="*/ 147827 h 1264919"/>
              <a:gd name="connsiteX10" fmla="*/ 809244 w 1085088"/>
              <a:gd name="connsiteY10" fmla="*/ 173736 h 1264919"/>
              <a:gd name="connsiteX11" fmla="*/ 838200 w 1085088"/>
              <a:gd name="connsiteY11" fmla="*/ 198119 h 1264919"/>
              <a:gd name="connsiteX12" fmla="*/ 865632 w 1085088"/>
              <a:gd name="connsiteY12" fmla="*/ 198119 h 1264919"/>
              <a:gd name="connsiteX13" fmla="*/ 885444 w 1085088"/>
              <a:gd name="connsiteY13" fmla="*/ 222503 h 1264919"/>
              <a:gd name="connsiteX14" fmla="*/ 903732 w 1085088"/>
              <a:gd name="connsiteY14" fmla="*/ 248411 h 1264919"/>
              <a:gd name="connsiteX15" fmla="*/ 941832 w 1085088"/>
              <a:gd name="connsiteY15" fmla="*/ 272796 h 1264919"/>
              <a:gd name="connsiteX16" fmla="*/ 952500 w 1085088"/>
              <a:gd name="connsiteY16" fmla="*/ 297180 h 1264919"/>
              <a:gd name="connsiteX17" fmla="*/ 970788 w 1085088"/>
              <a:gd name="connsiteY17" fmla="*/ 321563 h 1264919"/>
              <a:gd name="connsiteX18" fmla="*/ 990600 w 1085088"/>
              <a:gd name="connsiteY18" fmla="*/ 347471 h 1264919"/>
              <a:gd name="connsiteX19" fmla="*/ 1008888 w 1085088"/>
              <a:gd name="connsiteY19" fmla="*/ 396240 h 1264919"/>
              <a:gd name="connsiteX20" fmla="*/ 1027176 w 1085088"/>
              <a:gd name="connsiteY20" fmla="*/ 420624 h 1264919"/>
              <a:gd name="connsiteX21" fmla="*/ 1037844 w 1085088"/>
              <a:gd name="connsiteY21" fmla="*/ 446531 h 1264919"/>
              <a:gd name="connsiteX22" fmla="*/ 1046988 w 1085088"/>
              <a:gd name="connsiteY22" fmla="*/ 470915 h 1264919"/>
              <a:gd name="connsiteX23" fmla="*/ 1056132 w 1085088"/>
              <a:gd name="connsiteY23" fmla="*/ 495299 h 1264919"/>
              <a:gd name="connsiteX24" fmla="*/ 1065276 w 1085088"/>
              <a:gd name="connsiteY24" fmla="*/ 521208 h 1264919"/>
              <a:gd name="connsiteX25" fmla="*/ 1075944 w 1085088"/>
              <a:gd name="connsiteY25" fmla="*/ 545591 h 1264919"/>
              <a:gd name="connsiteX26" fmla="*/ 1075944 w 1085088"/>
              <a:gd name="connsiteY26" fmla="*/ 569975 h 1264919"/>
              <a:gd name="connsiteX27" fmla="*/ 1085088 w 1085088"/>
              <a:gd name="connsiteY27" fmla="*/ 620268 h 1264919"/>
              <a:gd name="connsiteX28" fmla="*/ 1085088 w 1085088"/>
              <a:gd name="connsiteY28" fmla="*/ 693419 h 1264919"/>
              <a:gd name="connsiteX29" fmla="*/ 1075944 w 1085088"/>
              <a:gd name="connsiteY29" fmla="*/ 719328 h 1264919"/>
              <a:gd name="connsiteX30" fmla="*/ 1075944 w 1085088"/>
              <a:gd name="connsiteY30" fmla="*/ 743712 h 1264919"/>
              <a:gd name="connsiteX31" fmla="*/ 1065276 w 1085088"/>
              <a:gd name="connsiteY31" fmla="*/ 768096 h 1264919"/>
              <a:gd name="connsiteX32" fmla="*/ 1056132 w 1085088"/>
              <a:gd name="connsiteY32" fmla="*/ 792480 h 1264919"/>
              <a:gd name="connsiteX33" fmla="*/ 1046988 w 1085088"/>
              <a:gd name="connsiteY33" fmla="*/ 818387 h 1264919"/>
              <a:gd name="connsiteX34" fmla="*/ 1037844 w 1085088"/>
              <a:gd name="connsiteY34" fmla="*/ 867156 h 1264919"/>
              <a:gd name="connsiteX35" fmla="*/ 1027176 w 1085088"/>
              <a:gd name="connsiteY35" fmla="*/ 893063 h 1264919"/>
              <a:gd name="connsiteX36" fmla="*/ 1008888 w 1085088"/>
              <a:gd name="connsiteY36" fmla="*/ 917447 h 1264919"/>
              <a:gd name="connsiteX37" fmla="*/ 999744 w 1085088"/>
              <a:gd name="connsiteY37" fmla="*/ 941831 h 1264919"/>
              <a:gd name="connsiteX38" fmla="*/ 970788 w 1085088"/>
              <a:gd name="connsiteY38" fmla="*/ 966215 h 1264919"/>
              <a:gd name="connsiteX39" fmla="*/ 952500 w 1085088"/>
              <a:gd name="connsiteY39" fmla="*/ 992124 h 1264919"/>
              <a:gd name="connsiteX40" fmla="*/ 941832 w 1085088"/>
              <a:gd name="connsiteY40" fmla="*/ 1016508 h 1264919"/>
              <a:gd name="connsiteX41" fmla="*/ 923544 w 1085088"/>
              <a:gd name="connsiteY41" fmla="*/ 1040891 h 1264919"/>
              <a:gd name="connsiteX42" fmla="*/ 885444 w 1085088"/>
              <a:gd name="connsiteY42" fmla="*/ 1065275 h 1264919"/>
              <a:gd name="connsiteX43" fmla="*/ 865632 w 1085088"/>
              <a:gd name="connsiteY43" fmla="*/ 1091184 h 1264919"/>
              <a:gd name="connsiteX44" fmla="*/ 838200 w 1085088"/>
              <a:gd name="connsiteY44" fmla="*/ 1115568 h 1264919"/>
              <a:gd name="connsiteX45" fmla="*/ 818388 w 1085088"/>
              <a:gd name="connsiteY45" fmla="*/ 1139952 h 1264919"/>
              <a:gd name="connsiteX46" fmla="*/ 780288 w 1085088"/>
              <a:gd name="connsiteY46" fmla="*/ 1165859 h 1264919"/>
              <a:gd name="connsiteX47" fmla="*/ 751332 w 1085088"/>
              <a:gd name="connsiteY47" fmla="*/ 1165859 h 1264919"/>
              <a:gd name="connsiteX48" fmla="*/ 723900 w 1085088"/>
              <a:gd name="connsiteY48" fmla="*/ 1190243 h 1264919"/>
              <a:gd name="connsiteX49" fmla="*/ 694944 w 1085088"/>
              <a:gd name="connsiteY49" fmla="*/ 1214628 h 1264919"/>
              <a:gd name="connsiteX50" fmla="*/ 656844 w 1085088"/>
              <a:gd name="connsiteY50" fmla="*/ 1239012 h 1264919"/>
              <a:gd name="connsiteX51" fmla="*/ 618744 w 1085088"/>
              <a:gd name="connsiteY51" fmla="*/ 1239012 h 1264919"/>
              <a:gd name="connsiteX52" fmla="*/ 589788 w 1085088"/>
              <a:gd name="connsiteY52" fmla="*/ 1264919 h 1264919"/>
              <a:gd name="connsiteX53" fmla="*/ 0 w 1085088"/>
              <a:gd name="connsiteY53" fmla="*/ 644652 h 1264919"/>
              <a:gd name="connsiteX54" fmla="*/ 475488 w 1085088"/>
              <a:gd name="connsiteY54" fmla="*/ 0 h 12649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1085088" h="1264919">
                <a:moveTo>
                  <a:pt x="475488" y="0"/>
                </a:moveTo>
                <a:lnTo>
                  <a:pt x="513588" y="0"/>
                </a:lnTo>
                <a:lnTo>
                  <a:pt x="542544" y="24383"/>
                </a:lnTo>
                <a:lnTo>
                  <a:pt x="589788" y="48767"/>
                </a:lnTo>
                <a:lnTo>
                  <a:pt x="618744" y="48767"/>
                </a:lnTo>
                <a:lnTo>
                  <a:pt x="656844" y="74675"/>
                </a:lnTo>
                <a:lnTo>
                  <a:pt x="685800" y="74675"/>
                </a:lnTo>
                <a:lnTo>
                  <a:pt x="723900" y="99060"/>
                </a:lnTo>
                <a:lnTo>
                  <a:pt x="751332" y="123444"/>
                </a:lnTo>
                <a:lnTo>
                  <a:pt x="780288" y="147827"/>
                </a:lnTo>
                <a:lnTo>
                  <a:pt x="809244" y="173736"/>
                </a:lnTo>
                <a:lnTo>
                  <a:pt x="838200" y="198119"/>
                </a:lnTo>
                <a:lnTo>
                  <a:pt x="865632" y="198119"/>
                </a:lnTo>
                <a:lnTo>
                  <a:pt x="885444" y="222503"/>
                </a:lnTo>
                <a:lnTo>
                  <a:pt x="903732" y="248411"/>
                </a:lnTo>
                <a:lnTo>
                  <a:pt x="941832" y="272796"/>
                </a:lnTo>
                <a:lnTo>
                  <a:pt x="952500" y="297180"/>
                </a:lnTo>
                <a:lnTo>
                  <a:pt x="970788" y="321563"/>
                </a:lnTo>
                <a:lnTo>
                  <a:pt x="990600" y="347471"/>
                </a:lnTo>
                <a:lnTo>
                  <a:pt x="1008888" y="396240"/>
                </a:lnTo>
                <a:lnTo>
                  <a:pt x="1027176" y="420624"/>
                </a:lnTo>
                <a:lnTo>
                  <a:pt x="1037844" y="446531"/>
                </a:lnTo>
                <a:lnTo>
                  <a:pt x="1046988" y="470915"/>
                </a:lnTo>
                <a:lnTo>
                  <a:pt x="1056132" y="495299"/>
                </a:lnTo>
                <a:lnTo>
                  <a:pt x="1065276" y="521208"/>
                </a:lnTo>
                <a:lnTo>
                  <a:pt x="1075944" y="545591"/>
                </a:lnTo>
                <a:lnTo>
                  <a:pt x="1075944" y="569975"/>
                </a:lnTo>
                <a:lnTo>
                  <a:pt x="1085088" y="620268"/>
                </a:lnTo>
                <a:lnTo>
                  <a:pt x="1085088" y="693419"/>
                </a:lnTo>
                <a:lnTo>
                  <a:pt x="1075944" y="719328"/>
                </a:lnTo>
                <a:lnTo>
                  <a:pt x="1075944" y="743712"/>
                </a:lnTo>
                <a:lnTo>
                  <a:pt x="1065276" y="768096"/>
                </a:lnTo>
                <a:lnTo>
                  <a:pt x="1056132" y="792480"/>
                </a:lnTo>
                <a:lnTo>
                  <a:pt x="1046988" y="818387"/>
                </a:lnTo>
                <a:lnTo>
                  <a:pt x="1037844" y="867156"/>
                </a:lnTo>
                <a:lnTo>
                  <a:pt x="1027176" y="893063"/>
                </a:lnTo>
                <a:lnTo>
                  <a:pt x="1008888" y="917447"/>
                </a:lnTo>
                <a:lnTo>
                  <a:pt x="999744" y="941831"/>
                </a:lnTo>
                <a:lnTo>
                  <a:pt x="970788" y="966215"/>
                </a:lnTo>
                <a:lnTo>
                  <a:pt x="952500" y="992124"/>
                </a:lnTo>
                <a:lnTo>
                  <a:pt x="941832" y="1016508"/>
                </a:lnTo>
                <a:lnTo>
                  <a:pt x="923544" y="1040891"/>
                </a:lnTo>
                <a:lnTo>
                  <a:pt x="885444" y="1065275"/>
                </a:lnTo>
                <a:lnTo>
                  <a:pt x="865632" y="1091184"/>
                </a:lnTo>
                <a:lnTo>
                  <a:pt x="838200" y="1115568"/>
                </a:lnTo>
                <a:lnTo>
                  <a:pt x="818388" y="1139952"/>
                </a:lnTo>
                <a:lnTo>
                  <a:pt x="780288" y="1165859"/>
                </a:lnTo>
                <a:lnTo>
                  <a:pt x="751332" y="1165859"/>
                </a:lnTo>
                <a:lnTo>
                  <a:pt x="723900" y="1190243"/>
                </a:lnTo>
                <a:lnTo>
                  <a:pt x="694944" y="1214628"/>
                </a:lnTo>
                <a:lnTo>
                  <a:pt x="656844" y="1239012"/>
                </a:lnTo>
                <a:lnTo>
                  <a:pt x="618744" y="1239012"/>
                </a:lnTo>
                <a:lnTo>
                  <a:pt x="589788" y="1264919"/>
                </a:lnTo>
                <a:lnTo>
                  <a:pt x="0" y="644652"/>
                </a:lnTo>
                <a:lnTo>
                  <a:pt x="475488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59357" y="1345444"/>
            <a:ext cx="1103863" cy="1283696"/>
          </a:xfrm>
          <a:custGeom>
            <a:avLst/>
            <a:gdLst>
              <a:gd name="connsiteX0" fmla="*/ 484875 w 1103863"/>
              <a:gd name="connsiteY0" fmla="*/ 9387 h 1283696"/>
              <a:gd name="connsiteX1" fmla="*/ 522981 w 1103863"/>
              <a:gd name="connsiteY1" fmla="*/ 9387 h 1283696"/>
              <a:gd name="connsiteX2" fmla="*/ 551923 w 1103863"/>
              <a:gd name="connsiteY2" fmla="*/ 33771 h 1283696"/>
              <a:gd name="connsiteX3" fmla="*/ 599175 w 1103863"/>
              <a:gd name="connsiteY3" fmla="*/ 58155 h 1283696"/>
              <a:gd name="connsiteX4" fmla="*/ 628134 w 1103863"/>
              <a:gd name="connsiteY4" fmla="*/ 58155 h 1283696"/>
              <a:gd name="connsiteX5" fmla="*/ 666222 w 1103863"/>
              <a:gd name="connsiteY5" fmla="*/ 84063 h 1283696"/>
              <a:gd name="connsiteX6" fmla="*/ 695182 w 1103863"/>
              <a:gd name="connsiteY6" fmla="*/ 84063 h 1283696"/>
              <a:gd name="connsiteX7" fmla="*/ 733287 w 1103863"/>
              <a:gd name="connsiteY7" fmla="*/ 108447 h 1283696"/>
              <a:gd name="connsiteX8" fmla="*/ 760725 w 1103863"/>
              <a:gd name="connsiteY8" fmla="*/ 132832 h 1283696"/>
              <a:gd name="connsiteX9" fmla="*/ 789668 w 1103863"/>
              <a:gd name="connsiteY9" fmla="*/ 157215 h 1283696"/>
              <a:gd name="connsiteX10" fmla="*/ 818627 w 1103863"/>
              <a:gd name="connsiteY10" fmla="*/ 183124 h 1283696"/>
              <a:gd name="connsiteX11" fmla="*/ 847587 w 1103863"/>
              <a:gd name="connsiteY11" fmla="*/ 207508 h 1283696"/>
              <a:gd name="connsiteX12" fmla="*/ 875024 w 1103863"/>
              <a:gd name="connsiteY12" fmla="*/ 207508 h 1283696"/>
              <a:gd name="connsiteX13" fmla="*/ 894837 w 1103863"/>
              <a:gd name="connsiteY13" fmla="*/ 231892 h 1283696"/>
              <a:gd name="connsiteX14" fmla="*/ 913113 w 1103863"/>
              <a:gd name="connsiteY14" fmla="*/ 257800 h 1283696"/>
              <a:gd name="connsiteX15" fmla="*/ 951217 w 1103863"/>
              <a:gd name="connsiteY15" fmla="*/ 282184 h 1283696"/>
              <a:gd name="connsiteX16" fmla="*/ 961885 w 1103863"/>
              <a:gd name="connsiteY16" fmla="*/ 306568 h 1283696"/>
              <a:gd name="connsiteX17" fmla="*/ 980177 w 1103863"/>
              <a:gd name="connsiteY17" fmla="*/ 330952 h 1283696"/>
              <a:gd name="connsiteX18" fmla="*/ 999990 w 1103863"/>
              <a:gd name="connsiteY18" fmla="*/ 356861 h 1283696"/>
              <a:gd name="connsiteX19" fmla="*/ 1018282 w 1103863"/>
              <a:gd name="connsiteY19" fmla="*/ 405629 h 1283696"/>
              <a:gd name="connsiteX20" fmla="*/ 1036557 w 1103863"/>
              <a:gd name="connsiteY20" fmla="*/ 430013 h 1283696"/>
              <a:gd name="connsiteX21" fmla="*/ 1047225 w 1103863"/>
              <a:gd name="connsiteY21" fmla="*/ 455921 h 1283696"/>
              <a:gd name="connsiteX22" fmla="*/ 1056371 w 1103863"/>
              <a:gd name="connsiteY22" fmla="*/ 480305 h 1283696"/>
              <a:gd name="connsiteX23" fmla="*/ 1065517 w 1103863"/>
              <a:gd name="connsiteY23" fmla="*/ 504689 h 1283696"/>
              <a:gd name="connsiteX24" fmla="*/ 1074663 w 1103863"/>
              <a:gd name="connsiteY24" fmla="*/ 530598 h 1283696"/>
              <a:gd name="connsiteX25" fmla="*/ 1085330 w 1103863"/>
              <a:gd name="connsiteY25" fmla="*/ 554982 h 1283696"/>
              <a:gd name="connsiteX26" fmla="*/ 1085330 w 1103863"/>
              <a:gd name="connsiteY26" fmla="*/ 579365 h 1283696"/>
              <a:gd name="connsiteX27" fmla="*/ 1094476 w 1103863"/>
              <a:gd name="connsiteY27" fmla="*/ 629654 h 1283696"/>
              <a:gd name="connsiteX28" fmla="*/ 1094476 w 1103863"/>
              <a:gd name="connsiteY28" fmla="*/ 702806 h 1283696"/>
              <a:gd name="connsiteX29" fmla="*/ 1085330 w 1103863"/>
              <a:gd name="connsiteY29" fmla="*/ 728714 h 1283696"/>
              <a:gd name="connsiteX30" fmla="*/ 1085330 w 1103863"/>
              <a:gd name="connsiteY30" fmla="*/ 753098 h 1283696"/>
              <a:gd name="connsiteX31" fmla="*/ 1074663 w 1103863"/>
              <a:gd name="connsiteY31" fmla="*/ 777482 h 1283696"/>
              <a:gd name="connsiteX32" fmla="*/ 1065517 w 1103863"/>
              <a:gd name="connsiteY32" fmla="*/ 801866 h 1283696"/>
              <a:gd name="connsiteX33" fmla="*/ 1056371 w 1103863"/>
              <a:gd name="connsiteY33" fmla="*/ 827774 h 1283696"/>
              <a:gd name="connsiteX34" fmla="*/ 1047225 w 1103863"/>
              <a:gd name="connsiteY34" fmla="*/ 876542 h 1283696"/>
              <a:gd name="connsiteX35" fmla="*/ 1036557 w 1103863"/>
              <a:gd name="connsiteY35" fmla="*/ 902451 h 1283696"/>
              <a:gd name="connsiteX36" fmla="*/ 1018282 w 1103863"/>
              <a:gd name="connsiteY36" fmla="*/ 926835 h 1283696"/>
              <a:gd name="connsiteX37" fmla="*/ 1009136 w 1103863"/>
              <a:gd name="connsiteY37" fmla="*/ 951219 h 1283696"/>
              <a:gd name="connsiteX38" fmla="*/ 980177 w 1103863"/>
              <a:gd name="connsiteY38" fmla="*/ 975603 h 1283696"/>
              <a:gd name="connsiteX39" fmla="*/ 961885 w 1103863"/>
              <a:gd name="connsiteY39" fmla="*/ 1001511 h 1283696"/>
              <a:gd name="connsiteX40" fmla="*/ 951217 w 1103863"/>
              <a:gd name="connsiteY40" fmla="*/ 1025895 h 1283696"/>
              <a:gd name="connsiteX41" fmla="*/ 932926 w 1103863"/>
              <a:gd name="connsiteY41" fmla="*/ 1050279 h 1283696"/>
              <a:gd name="connsiteX42" fmla="*/ 894837 w 1103863"/>
              <a:gd name="connsiteY42" fmla="*/ 1074663 h 1283696"/>
              <a:gd name="connsiteX43" fmla="*/ 875024 w 1103863"/>
              <a:gd name="connsiteY43" fmla="*/ 1100572 h 1283696"/>
              <a:gd name="connsiteX44" fmla="*/ 847587 w 1103863"/>
              <a:gd name="connsiteY44" fmla="*/ 1124956 h 1283696"/>
              <a:gd name="connsiteX45" fmla="*/ 827773 w 1103863"/>
              <a:gd name="connsiteY45" fmla="*/ 1149340 h 1283696"/>
              <a:gd name="connsiteX46" fmla="*/ 789668 w 1103863"/>
              <a:gd name="connsiteY46" fmla="*/ 1175248 h 1283696"/>
              <a:gd name="connsiteX47" fmla="*/ 760725 w 1103863"/>
              <a:gd name="connsiteY47" fmla="*/ 1175248 h 1283696"/>
              <a:gd name="connsiteX48" fmla="*/ 733287 w 1103863"/>
              <a:gd name="connsiteY48" fmla="*/ 1199632 h 1283696"/>
              <a:gd name="connsiteX49" fmla="*/ 704328 w 1103863"/>
              <a:gd name="connsiteY49" fmla="*/ 1224016 h 1283696"/>
              <a:gd name="connsiteX50" fmla="*/ 666222 w 1103863"/>
              <a:gd name="connsiteY50" fmla="*/ 1248400 h 1283696"/>
              <a:gd name="connsiteX51" fmla="*/ 628134 w 1103863"/>
              <a:gd name="connsiteY51" fmla="*/ 1248400 h 1283696"/>
              <a:gd name="connsiteX52" fmla="*/ 599175 w 1103863"/>
              <a:gd name="connsiteY52" fmla="*/ 1274308 h 1283696"/>
              <a:gd name="connsiteX53" fmla="*/ 9387 w 1103863"/>
              <a:gd name="connsiteY53" fmla="*/ 654037 h 1283696"/>
              <a:gd name="connsiteX54" fmla="*/ 484875 w 1103863"/>
              <a:gd name="connsiteY54" fmla="*/ 9387 h 12836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  <a:cxn ang="51">
                <a:pos x="connsiteX51" y="connsiteY51"/>
              </a:cxn>
              <a:cxn ang="52">
                <a:pos x="connsiteX52" y="connsiteY52"/>
              </a:cxn>
              <a:cxn ang="53">
                <a:pos x="connsiteX53" y="connsiteY53"/>
              </a:cxn>
              <a:cxn ang="54">
                <a:pos x="connsiteX54" y="connsiteY54"/>
              </a:cxn>
            </a:cxnLst>
            <a:rect l="l" t="t" r="r" b="b"/>
            <a:pathLst>
              <a:path w="1103863" h="1283696">
                <a:moveTo>
                  <a:pt x="484875" y="9387"/>
                </a:moveTo>
                <a:lnTo>
                  <a:pt x="522981" y="9387"/>
                </a:lnTo>
                <a:lnTo>
                  <a:pt x="551923" y="33771"/>
                </a:lnTo>
                <a:lnTo>
                  <a:pt x="599175" y="58155"/>
                </a:lnTo>
                <a:lnTo>
                  <a:pt x="628134" y="58155"/>
                </a:lnTo>
                <a:lnTo>
                  <a:pt x="666222" y="84063"/>
                </a:lnTo>
                <a:lnTo>
                  <a:pt x="695182" y="84063"/>
                </a:lnTo>
                <a:lnTo>
                  <a:pt x="733287" y="108447"/>
                </a:lnTo>
                <a:lnTo>
                  <a:pt x="760725" y="132832"/>
                </a:lnTo>
                <a:lnTo>
                  <a:pt x="789668" y="157215"/>
                </a:lnTo>
                <a:lnTo>
                  <a:pt x="818627" y="183124"/>
                </a:lnTo>
                <a:lnTo>
                  <a:pt x="847587" y="207508"/>
                </a:lnTo>
                <a:lnTo>
                  <a:pt x="875024" y="207508"/>
                </a:lnTo>
                <a:lnTo>
                  <a:pt x="894837" y="231892"/>
                </a:lnTo>
                <a:lnTo>
                  <a:pt x="913113" y="257800"/>
                </a:lnTo>
                <a:lnTo>
                  <a:pt x="951217" y="282184"/>
                </a:lnTo>
                <a:lnTo>
                  <a:pt x="961885" y="306568"/>
                </a:lnTo>
                <a:lnTo>
                  <a:pt x="980177" y="330952"/>
                </a:lnTo>
                <a:lnTo>
                  <a:pt x="999990" y="356861"/>
                </a:lnTo>
                <a:lnTo>
                  <a:pt x="1018282" y="405629"/>
                </a:lnTo>
                <a:lnTo>
                  <a:pt x="1036557" y="430013"/>
                </a:lnTo>
                <a:lnTo>
                  <a:pt x="1047225" y="455921"/>
                </a:lnTo>
                <a:lnTo>
                  <a:pt x="1056371" y="480305"/>
                </a:lnTo>
                <a:lnTo>
                  <a:pt x="1065517" y="504689"/>
                </a:lnTo>
                <a:lnTo>
                  <a:pt x="1074663" y="530598"/>
                </a:lnTo>
                <a:lnTo>
                  <a:pt x="1085330" y="554982"/>
                </a:lnTo>
                <a:lnTo>
                  <a:pt x="1085330" y="579365"/>
                </a:lnTo>
                <a:lnTo>
                  <a:pt x="1094476" y="629654"/>
                </a:lnTo>
                <a:lnTo>
                  <a:pt x="1094476" y="702806"/>
                </a:lnTo>
                <a:lnTo>
                  <a:pt x="1085330" y="728714"/>
                </a:lnTo>
                <a:lnTo>
                  <a:pt x="1085330" y="753098"/>
                </a:lnTo>
                <a:lnTo>
                  <a:pt x="1074663" y="777482"/>
                </a:lnTo>
                <a:lnTo>
                  <a:pt x="1065517" y="801866"/>
                </a:lnTo>
                <a:lnTo>
                  <a:pt x="1056371" y="827774"/>
                </a:lnTo>
                <a:lnTo>
                  <a:pt x="1047225" y="876542"/>
                </a:lnTo>
                <a:lnTo>
                  <a:pt x="1036557" y="902451"/>
                </a:lnTo>
                <a:lnTo>
                  <a:pt x="1018282" y="926835"/>
                </a:lnTo>
                <a:lnTo>
                  <a:pt x="1009136" y="951219"/>
                </a:lnTo>
                <a:lnTo>
                  <a:pt x="980177" y="975603"/>
                </a:lnTo>
                <a:lnTo>
                  <a:pt x="961885" y="1001511"/>
                </a:lnTo>
                <a:lnTo>
                  <a:pt x="951217" y="1025895"/>
                </a:lnTo>
                <a:lnTo>
                  <a:pt x="932926" y="1050279"/>
                </a:lnTo>
                <a:lnTo>
                  <a:pt x="894837" y="1074663"/>
                </a:lnTo>
                <a:lnTo>
                  <a:pt x="875024" y="1100572"/>
                </a:lnTo>
                <a:lnTo>
                  <a:pt x="847587" y="1124956"/>
                </a:lnTo>
                <a:lnTo>
                  <a:pt x="827773" y="1149340"/>
                </a:lnTo>
                <a:lnTo>
                  <a:pt x="789668" y="1175248"/>
                </a:lnTo>
                <a:lnTo>
                  <a:pt x="760725" y="1175248"/>
                </a:lnTo>
                <a:lnTo>
                  <a:pt x="733287" y="1199632"/>
                </a:lnTo>
                <a:lnTo>
                  <a:pt x="704328" y="1224016"/>
                </a:lnTo>
                <a:lnTo>
                  <a:pt x="666222" y="1248400"/>
                </a:lnTo>
                <a:lnTo>
                  <a:pt x="628134" y="1248400"/>
                </a:lnTo>
                <a:lnTo>
                  <a:pt x="599175" y="1274308"/>
                </a:lnTo>
                <a:lnTo>
                  <a:pt x="9387" y="654037"/>
                </a:lnTo>
                <a:lnTo>
                  <a:pt x="484875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21757" y="2173223"/>
            <a:ext cx="609600" cy="1289304"/>
          </a:xfrm>
          <a:custGeom>
            <a:avLst/>
            <a:gdLst>
              <a:gd name="connsiteX0" fmla="*/ 609600 w 609600"/>
              <a:gd name="connsiteY0" fmla="*/ 495300 h 1289304"/>
              <a:gd name="connsiteX1" fmla="*/ 571500 w 609600"/>
              <a:gd name="connsiteY1" fmla="*/ 495300 h 1289304"/>
              <a:gd name="connsiteX2" fmla="*/ 542544 w 609600"/>
              <a:gd name="connsiteY2" fmla="*/ 470916 h 1289304"/>
              <a:gd name="connsiteX3" fmla="*/ 495300 w 609600"/>
              <a:gd name="connsiteY3" fmla="*/ 470916 h 1289304"/>
              <a:gd name="connsiteX4" fmla="*/ 457200 w 609600"/>
              <a:gd name="connsiteY4" fmla="*/ 446532 h 1289304"/>
              <a:gd name="connsiteX5" fmla="*/ 428244 w 609600"/>
              <a:gd name="connsiteY5" fmla="*/ 420624 h 1289304"/>
              <a:gd name="connsiteX6" fmla="*/ 399288 w 609600"/>
              <a:gd name="connsiteY6" fmla="*/ 420624 h 1289304"/>
              <a:gd name="connsiteX7" fmla="*/ 370332 w 609600"/>
              <a:gd name="connsiteY7" fmla="*/ 396240 h 1289304"/>
              <a:gd name="connsiteX8" fmla="*/ 323088 w 609600"/>
              <a:gd name="connsiteY8" fmla="*/ 371855 h 1289304"/>
              <a:gd name="connsiteX9" fmla="*/ 294132 w 609600"/>
              <a:gd name="connsiteY9" fmla="*/ 347472 h 1289304"/>
              <a:gd name="connsiteX10" fmla="*/ 275844 w 609600"/>
              <a:gd name="connsiteY10" fmla="*/ 347472 h 1289304"/>
              <a:gd name="connsiteX11" fmla="*/ 246888 w 609600"/>
              <a:gd name="connsiteY11" fmla="*/ 321564 h 1289304"/>
              <a:gd name="connsiteX12" fmla="*/ 208788 w 609600"/>
              <a:gd name="connsiteY12" fmla="*/ 297180 h 1289304"/>
              <a:gd name="connsiteX13" fmla="*/ 190500 w 609600"/>
              <a:gd name="connsiteY13" fmla="*/ 272796 h 1289304"/>
              <a:gd name="connsiteX14" fmla="*/ 161544 w 609600"/>
              <a:gd name="connsiteY14" fmla="*/ 246888 h 1289304"/>
              <a:gd name="connsiteX15" fmla="*/ 143256 w 609600"/>
              <a:gd name="connsiteY15" fmla="*/ 222504 h 1289304"/>
              <a:gd name="connsiteX16" fmla="*/ 123444 w 609600"/>
              <a:gd name="connsiteY16" fmla="*/ 198120 h 1289304"/>
              <a:gd name="connsiteX17" fmla="*/ 94488 w 609600"/>
              <a:gd name="connsiteY17" fmla="*/ 173736 h 1289304"/>
              <a:gd name="connsiteX18" fmla="*/ 76200 w 609600"/>
              <a:gd name="connsiteY18" fmla="*/ 147827 h 1289304"/>
              <a:gd name="connsiteX19" fmla="*/ 67056 w 609600"/>
              <a:gd name="connsiteY19" fmla="*/ 123444 h 1289304"/>
              <a:gd name="connsiteX20" fmla="*/ 47244 w 609600"/>
              <a:gd name="connsiteY20" fmla="*/ 99060 h 1289304"/>
              <a:gd name="connsiteX21" fmla="*/ 38100 w 609600"/>
              <a:gd name="connsiteY21" fmla="*/ 74676 h 1289304"/>
              <a:gd name="connsiteX22" fmla="*/ 18288 w 609600"/>
              <a:gd name="connsiteY22" fmla="*/ 48768 h 1289304"/>
              <a:gd name="connsiteX23" fmla="*/ 9144 w 609600"/>
              <a:gd name="connsiteY23" fmla="*/ 24383 h 1289304"/>
              <a:gd name="connsiteX24" fmla="*/ 0 w 609600"/>
              <a:gd name="connsiteY24" fmla="*/ 0 h 1289304"/>
              <a:gd name="connsiteX25" fmla="*/ 0 w 609600"/>
              <a:gd name="connsiteY25" fmla="*/ 792480 h 1289304"/>
              <a:gd name="connsiteX26" fmla="*/ 9144 w 609600"/>
              <a:gd name="connsiteY26" fmla="*/ 818388 h 1289304"/>
              <a:gd name="connsiteX27" fmla="*/ 18288 w 609600"/>
              <a:gd name="connsiteY27" fmla="*/ 842772 h 1289304"/>
              <a:gd name="connsiteX28" fmla="*/ 38100 w 609600"/>
              <a:gd name="connsiteY28" fmla="*/ 867155 h 1289304"/>
              <a:gd name="connsiteX29" fmla="*/ 47244 w 609600"/>
              <a:gd name="connsiteY29" fmla="*/ 891540 h 1289304"/>
              <a:gd name="connsiteX30" fmla="*/ 67056 w 609600"/>
              <a:gd name="connsiteY30" fmla="*/ 917448 h 1289304"/>
              <a:gd name="connsiteX31" fmla="*/ 76200 w 609600"/>
              <a:gd name="connsiteY31" fmla="*/ 941832 h 1289304"/>
              <a:gd name="connsiteX32" fmla="*/ 94488 w 609600"/>
              <a:gd name="connsiteY32" fmla="*/ 966216 h 1289304"/>
              <a:gd name="connsiteX33" fmla="*/ 123444 w 609600"/>
              <a:gd name="connsiteY33" fmla="*/ 992124 h 1289304"/>
              <a:gd name="connsiteX34" fmla="*/ 143256 w 609600"/>
              <a:gd name="connsiteY34" fmla="*/ 1016508 h 1289304"/>
              <a:gd name="connsiteX35" fmla="*/ 161544 w 609600"/>
              <a:gd name="connsiteY35" fmla="*/ 1040892 h 1289304"/>
              <a:gd name="connsiteX36" fmla="*/ 190500 w 609600"/>
              <a:gd name="connsiteY36" fmla="*/ 1065276 h 1289304"/>
              <a:gd name="connsiteX37" fmla="*/ 208788 w 609600"/>
              <a:gd name="connsiteY37" fmla="*/ 1091184 h 1289304"/>
              <a:gd name="connsiteX38" fmla="*/ 246888 w 609600"/>
              <a:gd name="connsiteY38" fmla="*/ 1115567 h 1289304"/>
              <a:gd name="connsiteX39" fmla="*/ 275844 w 609600"/>
              <a:gd name="connsiteY39" fmla="*/ 1139952 h 1289304"/>
              <a:gd name="connsiteX40" fmla="*/ 294132 w 609600"/>
              <a:gd name="connsiteY40" fmla="*/ 1139952 h 1289304"/>
              <a:gd name="connsiteX41" fmla="*/ 323088 w 609600"/>
              <a:gd name="connsiteY41" fmla="*/ 1164335 h 1289304"/>
              <a:gd name="connsiteX42" fmla="*/ 370332 w 609600"/>
              <a:gd name="connsiteY42" fmla="*/ 1190244 h 1289304"/>
              <a:gd name="connsiteX43" fmla="*/ 399288 w 609600"/>
              <a:gd name="connsiteY43" fmla="*/ 1214628 h 1289304"/>
              <a:gd name="connsiteX44" fmla="*/ 428244 w 609600"/>
              <a:gd name="connsiteY44" fmla="*/ 1214628 h 1289304"/>
              <a:gd name="connsiteX45" fmla="*/ 457200 w 609600"/>
              <a:gd name="connsiteY45" fmla="*/ 1239011 h 1289304"/>
              <a:gd name="connsiteX46" fmla="*/ 495300 w 609600"/>
              <a:gd name="connsiteY46" fmla="*/ 1263396 h 1289304"/>
              <a:gd name="connsiteX47" fmla="*/ 542544 w 609600"/>
              <a:gd name="connsiteY47" fmla="*/ 1263396 h 1289304"/>
              <a:gd name="connsiteX48" fmla="*/ 571500 w 609600"/>
              <a:gd name="connsiteY48" fmla="*/ 1289304 h 1289304"/>
              <a:gd name="connsiteX49" fmla="*/ 609600 w 609600"/>
              <a:gd name="connsiteY49" fmla="*/ 1289304 h 1289304"/>
              <a:gd name="connsiteX50" fmla="*/ 609600 w 609600"/>
              <a:gd name="connsiteY50" fmla="*/ 495300 h 12893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609600" h="1289304">
                <a:moveTo>
                  <a:pt x="609600" y="495300"/>
                </a:moveTo>
                <a:lnTo>
                  <a:pt x="571500" y="495300"/>
                </a:lnTo>
                <a:lnTo>
                  <a:pt x="542544" y="470916"/>
                </a:lnTo>
                <a:lnTo>
                  <a:pt x="495300" y="470916"/>
                </a:lnTo>
                <a:lnTo>
                  <a:pt x="457200" y="446532"/>
                </a:lnTo>
                <a:lnTo>
                  <a:pt x="428244" y="420624"/>
                </a:lnTo>
                <a:lnTo>
                  <a:pt x="399288" y="420624"/>
                </a:lnTo>
                <a:lnTo>
                  <a:pt x="370332" y="396240"/>
                </a:lnTo>
                <a:lnTo>
                  <a:pt x="323088" y="371855"/>
                </a:lnTo>
                <a:lnTo>
                  <a:pt x="294132" y="347472"/>
                </a:lnTo>
                <a:lnTo>
                  <a:pt x="275844" y="347472"/>
                </a:lnTo>
                <a:lnTo>
                  <a:pt x="246888" y="321564"/>
                </a:lnTo>
                <a:lnTo>
                  <a:pt x="208788" y="297180"/>
                </a:lnTo>
                <a:lnTo>
                  <a:pt x="190500" y="272796"/>
                </a:lnTo>
                <a:lnTo>
                  <a:pt x="161544" y="246888"/>
                </a:lnTo>
                <a:lnTo>
                  <a:pt x="143256" y="222504"/>
                </a:lnTo>
                <a:lnTo>
                  <a:pt x="123444" y="198120"/>
                </a:lnTo>
                <a:lnTo>
                  <a:pt x="94488" y="173736"/>
                </a:lnTo>
                <a:lnTo>
                  <a:pt x="76200" y="147827"/>
                </a:lnTo>
                <a:lnTo>
                  <a:pt x="67056" y="123444"/>
                </a:lnTo>
                <a:lnTo>
                  <a:pt x="47244" y="99060"/>
                </a:lnTo>
                <a:lnTo>
                  <a:pt x="38100" y="74676"/>
                </a:lnTo>
                <a:lnTo>
                  <a:pt x="18288" y="48768"/>
                </a:lnTo>
                <a:lnTo>
                  <a:pt x="9144" y="24383"/>
                </a:lnTo>
                <a:lnTo>
                  <a:pt x="0" y="0"/>
                </a:lnTo>
                <a:lnTo>
                  <a:pt x="0" y="792480"/>
                </a:lnTo>
                <a:lnTo>
                  <a:pt x="9144" y="818388"/>
                </a:lnTo>
                <a:lnTo>
                  <a:pt x="18288" y="842772"/>
                </a:lnTo>
                <a:lnTo>
                  <a:pt x="38100" y="867155"/>
                </a:lnTo>
                <a:lnTo>
                  <a:pt x="47244" y="891540"/>
                </a:lnTo>
                <a:lnTo>
                  <a:pt x="67056" y="917448"/>
                </a:lnTo>
                <a:lnTo>
                  <a:pt x="76200" y="941832"/>
                </a:lnTo>
                <a:lnTo>
                  <a:pt x="94488" y="966216"/>
                </a:lnTo>
                <a:lnTo>
                  <a:pt x="123444" y="992124"/>
                </a:lnTo>
                <a:lnTo>
                  <a:pt x="143256" y="1016508"/>
                </a:lnTo>
                <a:lnTo>
                  <a:pt x="161544" y="1040892"/>
                </a:lnTo>
                <a:lnTo>
                  <a:pt x="190500" y="1065276"/>
                </a:lnTo>
                <a:lnTo>
                  <a:pt x="208788" y="1091184"/>
                </a:lnTo>
                <a:lnTo>
                  <a:pt x="246888" y="1115567"/>
                </a:lnTo>
                <a:lnTo>
                  <a:pt x="275844" y="1139952"/>
                </a:lnTo>
                <a:lnTo>
                  <a:pt x="294132" y="1139952"/>
                </a:lnTo>
                <a:lnTo>
                  <a:pt x="323088" y="1164335"/>
                </a:lnTo>
                <a:lnTo>
                  <a:pt x="370332" y="1190244"/>
                </a:lnTo>
                <a:lnTo>
                  <a:pt x="399288" y="1214628"/>
                </a:lnTo>
                <a:lnTo>
                  <a:pt x="428244" y="1214628"/>
                </a:lnTo>
                <a:lnTo>
                  <a:pt x="457200" y="1239011"/>
                </a:lnTo>
                <a:lnTo>
                  <a:pt x="495300" y="1263396"/>
                </a:lnTo>
                <a:lnTo>
                  <a:pt x="542544" y="1263396"/>
                </a:lnTo>
                <a:lnTo>
                  <a:pt x="571500" y="1289304"/>
                </a:lnTo>
                <a:lnTo>
                  <a:pt x="609600" y="1289304"/>
                </a:lnTo>
                <a:lnTo>
                  <a:pt x="609600" y="495300"/>
                </a:lnTo>
              </a:path>
            </a:pathLst>
          </a:custGeom>
          <a:solidFill>
            <a:srgbClr val="8065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12374" y="2163831"/>
            <a:ext cx="628375" cy="1308076"/>
          </a:xfrm>
          <a:custGeom>
            <a:avLst/>
            <a:gdLst>
              <a:gd name="connsiteX0" fmla="*/ 618987 w 628375"/>
              <a:gd name="connsiteY0" fmla="*/ 504685 h 1308076"/>
              <a:gd name="connsiteX1" fmla="*/ 580882 w 628375"/>
              <a:gd name="connsiteY1" fmla="*/ 504685 h 1308076"/>
              <a:gd name="connsiteX2" fmla="*/ 551923 w 628375"/>
              <a:gd name="connsiteY2" fmla="*/ 480301 h 1308076"/>
              <a:gd name="connsiteX3" fmla="*/ 504688 w 628375"/>
              <a:gd name="connsiteY3" fmla="*/ 480301 h 1308076"/>
              <a:gd name="connsiteX4" fmla="*/ 466583 w 628375"/>
              <a:gd name="connsiteY4" fmla="*/ 455921 h 1308076"/>
              <a:gd name="connsiteX5" fmla="*/ 437624 w 628375"/>
              <a:gd name="connsiteY5" fmla="*/ 430013 h 1308076"/>
              <a:gd name="connsiteX6" fmla="*/ 408664 w 628375"/>
              <a:gd name="connsiteY6" fmla="*/ 430013 h 1308076"/>
              <a:gd name="connsiteX7" fmla="*/ 379722 w 628375"/>
              <a:gd name="connsiteY7" fmla="*/ 405629 h 1308076"/>
              <a:gd name="connsiteX8" fmla="*/ 332471 w 628375"/>
              <a:gd name="connsiteY8" fmla="*/ 381245 h 1308076"/>
              <a:gd name="connsiteX9" fmla="*/ 303511 w 628375"/>
              <a:gd name="connsiteY9" fmla="*/ 356861 h 1308076"/>
              <a:gd name="connsiteX10" fmla="*/ 285219 w 628375"/>
              <a:gd name="connsiteY10" fmla="*/ 356861 h 1308076"/>
              <a:gd name="connsiteX11" fmla="*/ 256277 w 628375"/>
              <a:gd name="connsiteY11" fmla="*/ 330952 h 1308076"/>
              <a:gd name="connsiteX12" fmla="*/ 218171 w 628375"/>
              <a:gd name="connsiteY12" fmla="*/ 306568 h 1308076"/>
              <a:gd name="connsiteX13" fmla="*/ 199880 w 628375"/>
              <a:gd name="connsiteY13" fmla="*/ 282184 h 1308076"/>
              <a:gd name="connsiteX14" fmla="*/ 170920 w 628375"/>
              <a:gd name="connsiteY14" fmla="*/ 256276 h 1308076"/>
              <a:gd name="connsiteX15" fmla="*/ 152645 w 628375"/>
              <a:gd name="connsiteY15" fmla="*/ 231892 h 1308076"/>
              <a:gd name="connsiteX16" fmla="*/ 132832 w 628375"/>
              <a:gd name="connsiteY16" fmla="*/ 207508 h 1308076"/>
              <a:gd name="connsiteX17" fmla="*/ 103872 w 628375"/>
              <a:gd name="connsiteY17" fmla="*/ 183124 h 1308076"/>
              <a:gd name="connsiteX18" fmla="*/ 85580 w 628375"/>
              <a:gd name="connsiteY18" fmla="*/ 157215 h 1308076"/>
              <a:gd name="connsiteX19" fmla="*/ 76434 w 628375"/>
              <a:gd name="connsiteY19" fmla="*/ 132832 h 1308076"/>
              <a:gd name="connsiteX20" fmla="*/ 56622 w 628375"/>
              <a:gd name="connsiteY20" fmla="*/ 108448 h 1308076"/>
              <a:gd name="connsiteX21" fmla="*/ 47476 w 628375"/>
              <a:gd name="connsiteY21" fmla="*/ 84064 h 1308076"/>
              <a:gd name="connsiteX22" fmla="*/ 27662 w 628375"/>
              <a:gd name="connsiteY22" fmla="*/ 58155 h 1308076"/>
              <a:gd name="connsiteX23" fmla="*/ 18533 w 628375"/>
              <a:gd name="connsiteY23" fmla="*/ 33771 h 1308076"/>
              <a:gd name="connsiteX24" fmla="*/ 9387 w 628375"/>
              <a:gd name="connsiteY24" fmla="*/ 9387 h 1308076"/>
              <a:gd name="connsiteX25" fmla="*/ 9387 w 628375"/>
              <a:gd name="connsiteY25" fmla="*/ 801866 h 1308076"/>
              <a:gd name="connsiteX26" fmla="*/ 18533 w 628375"/>
              <a:gd name="connsiteY26" fmla="*/ 827774 h 1308076"/>
              <a:gd name="connsiteX27" fmla="*/ 27662 w 628375"/>
              <a:gd name="connsiteY27" fmla="*/ 852159 h 1308076"/>
              <a:gd name="connsiteX28" fmla="*/ 47476 w 628375"/>
              <a:gd name="connsiteY28" fmla="*/ 876543 h 1308076"/>
              <a:gd name="connsiteX29" fmla="*/ 56622 w 628375"/>
              <a:gd name="connsiteY29" fmla="*/ 900926 h 1308076"/>
              <a:gd name="connsiteX30" fmla="*/ 76434 w 628375"/>
              <a:gd name="connsiteY30" fmla="*/ 926835 h 1308076"/>
              <a:gd name="connsiteX31" fmla="*/ 85580 w 628375"/>
              <a:gd name="connsiteY31" fmla="*/ 951219 h 1308076"/>
              <a:gd name="connsiteX32" fmla="*/ 103872 w 628375"/>
              <a:gd name="connsiteY32" fmla="*/ 975603 h 1308076"/>
              <a:gd name="connsiteX33" fmla="*/ 132832 w 628375"/>
              <a:gd name="connsiteY33" fmla="*/ 1001511 h 1308076"/>
              <a:gd name="connsiteX34" fmla="*/ 152645 w 628375"/>
              <a:gd name="connsiteY34" fmla="*/ 1025895 h 1308076"/>
              <a:gd name="connsiteX35" fmla="*/ 170920 w 628375"/>
              <a:gd name="connsiteY35" fmla="*/ 1050279 h 1308076"/>
              <a:gd name="connsiteX36" fmla="*/ 199880 w 628375"/>
              <a:gd name="connsiteY36" fmla="*/ 1074663 h 1308076"/>
              <a:gd name="connsiteX37" fmla="*/ 218171 w 628375"/>
              <a:gd name="connsiteY37" fmla="*/ 1100571 h 1308076"/>
              <a:gd name="connsiteX38" fmla="*/ 256277 w 628375"/>
              <a:gd name="connsiteY38" fmla="*/ 1124956 h 1308076"/>
              <a:gd name="connsiteX39" fmla="*/ 285219 w 628375"/>
              <a:gd name="connsiteY39" fmla="*/ 1149340 h 1308076"/>
              <a:gd name="connsiteX40" fmla="*/ 303511 w 628375"/>
              <a:gd name="connsiteY40" fmla="*/ 1149340 h 1308076"/>
              <a:gd name="connsiteX41" fmla="*/ 332471 w 628375"/>
              <a:gd name="connsiteY41" fmla="*/ 1173724 h 1308076"/>
              <a:gd name="connsiteX42" fmla="*/ 379722 w 628375"/>
              <a:gd name="connsiteY42" fmla="*/ 1199628 h 1308076"/>
              <a:gd name="connsiteX43" fmla="*/ 408664 w 628375"/>
              <a:gd name="connsiteY43" fmla="*/ 1224012 h 1308076"/>
              <a:gd name="connsiteX44" fmla="*/ 437624 w 628375"/>
              <a:gd name="connsiteY44" fmla="*/ 1224012 h 1308076"/>
              <a:gd name="connsiteX45" fmla="*/ 466583 w 628375"/>
              <a:gd name="connsiteY45" fmla="*/ 1248396 h 1308076"/>
              <a:gd name="connsiteX46" fmla="*/ 504688 w 628375"/>
              <a:gd name="connsiteY46" fmla="*/ 1272780 h 1308076"/>
              <a:gd name="connsiteX47" fmla="*/ 551923 w 628375"/>
              <a:gd name="connsiteY47" fmla="*/ 1272780 h 1308076"/>
              <a:gd name="connsiteX48" fmla="*/ 580882 w 628375"/>
              <a:gd name="connsiteY48" fmla="*/ 1298688 h 1308076"/>
              <a:gd name="connsiteX49" fmla="*/ 618987 w 628375"/>
              <a:gd name="connsiteY49" fmla="*/ 1298688 h 1308076"/>
              <a:gd name="connsiteX50" fmla="*/ 618987 w 628375"/>
              <a:gd name="connsiteY50" fmla="*/ 504685 h 13080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  <a:cxn ang="50">
                <a:pos x="connsiteX50" y="connsiteY50"/>
              </a:cxn>
            </a:cxnLst>
            <a:rect l="l" t="t" r="r" b="b"/>
            <a:pathLst>
              <a:path w="628375" h="1308076">
                <a:moveTo>
                  <a:pt x="618987" y="504685"/>
                </a:moveTo>
                <a:lnTo>
                  <a:pt x="580882" y="504685"/>
                </a:lnTo>
                <a:lnTo>
                  <a:pt x="551923" y="480301"/>
                </a:lnTo>
                <a:lnTo>
                  <a:pt x="504688" y="480301"/>
                </a:lnTo>
                <a:lnTo>
                  <a:pt x="466583" y="455921"/>
                </a:lnTo>
                <a:lnTo>
                  <a:pt x="437624" y="430013"/>
                </a:lnTo>
                <a:lnTo>
                  <a:pt x="408664" y="430013"/>
                </a:lnTo>
                <a:lnTo>
                  <a:pt x="379722" y="405629"/>
                </a:lnTo>
                <a:lnTo>
                  <a:pt x="332471" y="381245"/>
                </a:lnTo>
                <a:lnTo>
                  <a:pt x="303511" y="356861"/>
                </a:lnTo>
                <a:lnTo>
                  <a:pt x="285219" y="356861"/>
                </a:lnTo>
                <a:lnTo>
                  <a:pt x="256277" y="330952"/>
                </a:lnTo>
                <a:lnTo>
                  <a:pt x="218171" y="306568"/>
                </a:lnTo>
                <a:lnTo>
                  <a:pt x="199880" y="282184"/>
                </a:lnTo>
                <a:lnTo>
                  <a:pt x="170920" y="256276"/>
                </a:lnTo>
                <a:lnTo>
                  <a:pt x="152645" y="231892"/>
                </a:lnTo>
                <a:lnTo>
                  <a:pt x="132832" y="207508"/>
                </a:lnTo>
                <a:lnTo>
                  <a:pt x="103872" y="183124"/>
                </a:lnTo>
                <a:lnTo>
                  <a:pt x="85580" y="157215"/>
                </a:lnTo>
                <a:lnTo>
                  <a:pt x="76434" y="132832"/>
                </a:lnTo>
                <a:lnTo>
                  <a:pt x="56622" y="108448"/>
                </a:lnTo>
                <a:lnTo>
                  <a:pt x="47476" y="84064"/>
                </a:lnTo>
                <a:lnTo>
                  <a:pt x="27662" y="58155"/>
                </a:lnTo>
                <a:lnTo>
                  <a:pt x="18533" y="33771"/>
                </a:lnTo>
                <a:lnTo>
                  <a:pt x="9387" y="9387"/>
                </a:lnTo>
                <a:lnTo>
                  <a:pt x="9387" y="801866"/>
                </a:lnTo>
                <a:lnTo>
                  <a:pt x="18533" y="827774"/>
                </a:lnTo>
                <a:lnTo>
                  <a:pt x="27662" y="852159"/>
                </a:lnTo>
                <a:lnTo>
                  <a:pt x="47476" y="876543"/>
                </a:lnTo>
                <a:lnTo>
                  <a:pt x="56622" y="900926"/>
                </a:lnTo>
                <a:lnTo>
                  <a:pt x="76434" y="926835"/>
                </a:lnTo>
                <a:lnTo>
                  <a:pt x="85580" y="951219"/>
                </a:lnTo>
                <a:lnTo>
                  <a:pt x="103872" y="975603"/>
                </a:lnTo>
                <a:lnTo>
                  <a:pt x="132832" y="1001511"/>
                </a:lnTo>
                <a:lnTo>
                  <a:pt x="152645" y="1025895"/>
                </a:lnTo>
                <a:lnTo>
                  <a:pt x="170920" y="1050279"/>
                </a:lnTo>
                <a:lnTo>
                  <a:pt x="199880" y="1074663"/>
                </a:lnTo>
                <a:lnTo>
                  <a:pt x="218171" y="1100571"/>
                </a:lnTo>
                <a:lnTo>
                  <a:pt x="256277" y="1124956"/>
                </a:lnTo>
                <a:lnTo>
                  <a:pt x="285219" y="1149340"/>
                </a:lnTo>
                <a:lnTo>
                  <a:pt x="303511" y="1149340"/>
                </a:lnTo>
                <a:lnTo>
                  <a:pt x="332471" y="1173724"/>
                </a:lnTo>
                <a:lnTo>
                  <a:pt x="379722" y="1199628"/>
                </a:lnTo>
                <a:lnTo>
                  <a:pt x="408664" y="1224012"/>
                </a:lnTo>
                <a:lnTo>
                  <a:pt x="437624" y="1224012"/>
                </a:lnTo>
                <a:lnTo>
                  <a:pt x="466583" y="1248396"/>
                </a:lnTo>
                <a:lnTo>
                  <a:pt x="504688" y="1272780"/>
                </a:lnTo>
                <a:lnTo>
                  <a:pt x="551923" y="1272780"/>
                </a:lnTo>
                <a:lnTo>
                  <a:pt x="580882" y="1298688"/>
                </a:lnTo>
                <a:lnTo>
                  <a:pt x="618987" y="1298688"/>
                </a:lnTo>
                <a:lnTo>
                  <a:pt x="618987" y="50468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21757" y="1999488"/>
            <a:ext cx="1046988" cy="669035"/>
          </a:xfrm>
          <a:custGeom>
            <a:avLst/>
            <a:gdLst>
              <a:gd name="connsiteX0" fmla="*/ 609600 w 1046988"/>
              <a:gd name="connsiteY0" fmla="*/ 669035 h 669035"/>
              <a:gd name="connsiteX1" fmla="*/ 571500 w 1046988"/>
              <a:gd name="connsiteY1" fmla="*/ 669035 h 669035"/>
              <a:gd name="connsiteX2" fmla="*/ 542544 w 1046988"/>
              <a:gd name="connsiteY2" fmla="*/ 644651 h 669035"/>
              <a:gd name="connsiteX3" fmla="*/ 495300 w 1046988"/>
              <a:gd name="connsiteY3" fmla="*/ 644651 h 669035"/>
              <a:gd name="connsiteX4" fmla="*/ 457200 w 1046988"/>
              <a:gd name="connsiteY4" fmla="*/ 620267 h 669035"/>
              <a:gd name="connsiteX5" fmla="*/ 428244 w 1046988"/>
              <a:gd name="connsiteY5" fmla="*/ 594360 h 669035"/>
              <a:gd name="connsiteX6" fmla="*/ 399288 w 1046988"/>
              <a:gd name="connsiteY6" fmla="*/ 594360 h 669035"/>
              <a:gd name="connsiteX7" fmla="*/ 370332 w 1046988"/>
              <a:gd name="connsiteY7" fmla="*/ 569976 h 669035"/>
              <a:gd name="connsiteX8" fmla="*/ 323088 w 1046988"/>
              <a:gd name="connsiteY8" fmla="*/ 545591 h 669035"/>
              <a:gd name="connsiteX9" fmla="*/ 294132 w 1046988"/>
              <a:gd name="connsiteY9" fmla="*/ 521207 h 669035"/>
              <a:gd name="connsiteX10" fmla="*/ 275844 w 1046988"/>
              <a:gd name="connsiteY10" fmla="*/ 521207 h 669035"/>
              <a:gd name="connsiteX11" fmla="*/ 246888 w 1046988"/>
              <a:gd name="connsiteY11" fmla="*/ 495300 h 669035"/>
              <a:gd name="connsiteX12" fmla="*/ 208788 w 1046988"/>
              <a:gd name="connsiteY12" fmla="*/ 470916 h 669035"/>
              <a:gd name="connsiteX13" fmla="*/ 190500 w 1046988"/>
              <a:gd name="connsiteY13" fmla="*/ 446532 h 669035"/>
              <a:gd name="connsiteX14" fmla="*/ 161544 w 1046988"/>
              <a:gd name="connsiteY14" fmla="*/ 420623 h 669035"/>
              <a:gd name="connsiteX15" fmla="*/ 143256 w 1046988"/>
              <a:gd name="connsiteY15" fmla="*/ 396239 h 669035"/>
              <a:gd name="connsiteX16" fmla="*/ 123444 w 1046988"/>
              <a:gd name="connsiteY16" fmla="*/ 371855 h 669035"/>
              <a:gd name="connsiteX17" fmla="*/ 94488 w 1046988"/>
              <a:gd name="connsiteY17" fmla="*/ 347472 h 669035"/>
              <a:gd name="connsiteX18" fmla="*/ 76200 w 1046988"/>
              <a:gd name="connsiteY18" fmla="*/ 321563 h 669035"/>
              <a:gd name="connsiteX19" fmla="*/ 67056 w 1046988"/>
              <a:gd name="connsiteY19" fmla="*/ 297179 h 669035"/>
              <a:gd name="connsiteX20" fmla="*/ 47244 w 1046988"/>
              <a:gd name="connsiteY20" fmla="*/ 272795 h 669035"/>
              <a:gd name="connsiteX21" fmla="*/ 38100 w 1046988"/>
              <a:gd name="connsiteY21" fmla="*/ 248411 h 669035"/>
              <a:gd name="connsiteX22" fmla="*/ 18288 w 1046988"/>
              <a:gd name="connsiteY22" fmla="*/ 222504 h 669035"/>
              <a:gd name="connsiteX23" fmla="*/ 9144 w 1046988"/>
              <a:gd name="connsiteY23" fmla="*/ 198119 h 669035"/>
              <a:gd name="connsiteX24" fmla="*/ 0 w 1046988"/>
              <a:gd name="connsiteY24" fmla="*/ 173735 h 669035"/>
              <a:gd name="connsiteX25" fmla="*/ 1046988 w 1046988"/>
              <a:gd name="connsiteY25" fmla="*/ 0 h 669035"/>
              <a:gd name="connsiteX26" fmla="*/ 609600 w 1046988"/>
              <a:gd name="connsiteY26" fmla="*/ 669035 h 669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46988" h="669035">
                <a:moveTo>
                  <a:pt x="609600" y="669035"/>
                </a:moveTo>
                <a:lnTo>
                  <a:pt x="571500" y="669035"/>
                </a:lnTo>
                <a:lnTo>
                  <a:pt x="542544" y="644651"/>
                </a:lnTo>
                <a:lnTo>
                  <a:pt x="495300" y="644651"/>
                </a:lnTo>
                <a:lnTo>
                  <a:pt x="457200" y="620267"/>
                </a:lnTo>
                <a:lnTo>
                  <a:pt x="428244" y="594360"/>
                </a:lnTo>
                <a:lnTo>
                  <a:pt x="399288" y="594360"/>
                </a:lnTo>
                <a:lnTo>
                  <a:pt x="370332" y="569976"/>
                </a:lnTo>
                <a:lnTo>
                  <a:pt x="323088" y="545591"/>
                </a:lnTo>
                <a:lnTo>
                  <a:pt x="294132" y="521207"/>
                </a:lnTo>
                <a:lnTo>
                  <a:pt x="275844" y="521207"/>
                </a:lnTo>
                <a:lnTo>
                  <a:pt x="246888" y="495300"/>
                </a:lnTo>
                <a:lnTo>
                  <a:pt x="208788" y="470916"/>
                </a:lnTo>
                <a:lnTo>
                  <a:pt x="190500" y="446532"/>
                </a:lnTo>
                <a:lnTo>
                  <a:pt x="161544" y="420623"/>
                </a:lnTo>
                <a:lnTo>
                  <a:pt x="143256" y="396239"/>
                </a:lnTo>
                <a:lnTo>
                  <a:pt x="123444" y="371855"/>
                </a:lnTo>
                <a:lnTo>
                  <a:pt x="94488" y="347472"/>
                </a:lnTo>
                <a:lnTo>
                  <a:pt x="76200" y="321563"/>
                </a:lnTo>
                <a:lnTo>
                  <a:pt x="67056" y="297179"/>
                </a:lnTo>
                <a:lnTo>
                  <a:pt x="47244" y="272795"/>
                </a:lnTo>
                <a:lnTo>
                  <a:pt x="38100" y="248411"/>
                </a:lnTo>
                <a:lnTo>
                  <a:pt x="18288" y="222504"/>
                </a:lnTo>
                <a:lnTo>
                  <a:pt x="9144" y="198119"/>
                </a:lnTo>
                <a:lnTo>
                  <a:pt x="0" y="173735"/>
                </a:lnTo>
                <a:lnTo>
                  <a:pt x="1046988" y="0"/>
                </a:lnTo>
                <a:lnTo>
                  <a:pt x="609600" y="669035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412374" y="1990094"/>
            <a:ext cx="1065758" cy="687809"/>
          </a:xfrm>
          <a:custGeom>
            <a:avLst/>
            <a:gdLst>
              <a:gd name="connsiteX0" fmla="*/ 618987 w 1065758"/>
              <a:gd name="connsiteY0" fmla="*/ 678422 h 687809"/>
              <a:gd name="connsiteX1" fmla="*/ 580882 w 1065758"/>
              <a:gd name="connsiteY1" fmla="*/ 678422 h 687809"/>
              <a:gd name="connsiteX2" fmla="*/ 551923 w 1065758"/>
              <a:gd name="connsiteY2" fmla="*/ 654038 h 687809"/>
              <a:gd name="connsiteX3" fmla="*/ 504688 w 1065758"/>
              <a:gd name="connsiteY3" fmla="*/ 654038 h 687809"/>
              <a:gd name="connsiteX4" fmla="*/ 466583 w 1065758"/>
              <a:gd name="connsiteY4" fmla="*/ 629658 h 687809"/>
              <a:gd name="connsiteX5" fmla="*/ 437624 w 1065758"/>
              <a:gd name="connsiteY5" fmla="*/ 603750 h 687809"/>
              <a:gd name="connsiteX6" fmla="*/ 408664 w 1065758"/>
              <a:gd name="connsiteY6" fmla="*/ 603750 h 687809"/>
              <a:gd name="connsiteX7" fmla="*/ 379722 w 1065758"/>
              <a:gd name="connsiteY7" fmla="*/ 579366 h 687809"/>
              <a:gd name="connsiteX8" fmla="*/ 332471 w 1065758"/>
              <a:gd name="connsiteY8" fmla="*/ 554982 h 687809"/>
              <a:gd name="connsiteX9" fmla="*/ 303511 w 1065758"/>
              <a:gd name="connsiteY9" fmla="*/ 530598 h 687809"/>
              <a:gd name="connsiteX10" fmla="*/ 285219 w 1065758"/>
              <a:gd name="connsiteY10" fmla="*/ 530598 h 687809"/>
              <a:gd name="connsiteX11" fmla="*/ 256277 w 1065758"/>
              <a:gd name="connsiteY11" fmla="*/ 504689 h 687809"/>
              <a:gd name="connsiteX12" fmla="*/ 218171 w 1065758"/>
              <a:gd name="connsiteY12" fmla="*/ 480305 h 687809"/>
              <a:gd name="connsiteX13" fmla="*/ 199880 w 1065758"/>
              <a:gd name="connsiteY13" fmla="*/ 455921 h 687809"/>
              <a:gd name="connsiteX14" fmla="*/ 170920 w 1065758"/>
              <a:gd name="connsiteY14" fmla="*/ 430013 h 687809"/>
              <a:gd name="connsiteX15" fmla="*/ 152645 w 1065758"/>
              <a:gd name="connsiteY15" fmla="*/ 405629 h 687809"/>
              <a:gd name="connsiteX16" fmla="*/ 132832 w 1065758"/>
              <a:gd name="connsiteY16" fmla="*/ 381245 h 687809"/>
              <a:gd name="connsiteX17" fmla="*/ 103872 w 1065758"/>
              <a:gd name="connsiteY17" fmla="*/ 356861 h 687809"/>
              <a:gd name="connsiteX18" fmla="*/ 85580 w 1065758"/>
              <a:gd name="connsiteY18" fmla="*/ 330952 h 687809"/>
              <a:gd name="connsiteX19" fmla="*/ 76434 w 1065758"/>
              <a:gd name="connsiteY19" fmla="*/ 306568 h 687809"/>
              <a:gd name="connsiteX20" fmla="*/ 56622 w 1065758"/>
              <a:gd name="connsiteY20" fmla="*/ 282184 h 687809"/>
              <a:gd name="connsiteX21" fmla="*/ 47476 w 1065758"/>
              <a:gd name="connsiteY21" fmla="*/ 257800 h 687809"/>
              <a:gd name="connsiteX22" fmla="*/ 27662 w 1065758"/>
              <a:gd name="connsiteY22" fmla="*/ 231892 h 687809"/>
              <a:gd name="connsiteX23" fmla="*/ 18533 w 1065758"/>
              <a:gd name="connsiteY23" fmla="*/ 207508 h 687809"/>
              <a:gd name="connsiteX24" fmla="*/ 9387 w 1065758"/>
              <a:gd name="connsiteY24" fmla="*/ 183124 h 687809"/>
              <a:gd name="connsiteX25" fmla="*/ 1056370 w 1065758"/>
              <a:gd name="connsiteY25" fmla="*/ 9387 h 687809"/>
              <a:gd name="connsiteX26" fmla="*/ 618987 w 1065758"/>
              <a:gd name="connsiteY26" fmla="*/ 678422 h 6878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1065758" h="687809">
                <a:moveTo>
                  <a:pt x="618987" y="678422"/>
                </a:moveTo>
                <a:lnTo>
                  <a:pt x="580882" y="678422"/>
                </a:lnTo>
                <a:lnTo>
                  <a:pt x="551923" y="654038"/>
                </a:lnTo>
                <a:lnTo>
                  <a:pt x="504688" y="654038"/>
                </a:lnTo>
                <a:lnTo>
                  <a:pt x="466583" y="629658"/>
                </a:lnTo>
                <a:lnTo>
                  <a:pt x="437624" y="603750"/>
                </a:lnTo>
                <a:lnTo>
                  <a:pt x="408664" y="603750"/>
                </a:lnTo>
                <a:lnTo>
                  <a:pt x="379722" y="579366"/>
                </a:lnTo>
                <a:lnTo>
                  <a:pt x="332471" y="554982"/>
                </a:lnTo>
                <a:lnTo>
                  <a:pt x="303511" y="530598"/>
                </a:lnTo>
                <a:lnTo>
                  <a:pt x="285219" y="530598"/>
                </a:lnTo>
                <a:lnTo>
                  <a:pt x="256277" y="504689"/>
                </a:lnTo>
                <a:lnTo>
                  <a:pt x="218171" y="480305"/>
                </a:lnTo>
                <a:lnTo>
                  <a:pt x="199880" y="455921"/>
                </a:lnTo>
                <a:lnTo>
                  <a:pt x="170920" y="430013"/>
                </a:lnTo>
                <a:lnTo>
                  <a:pt x="152645" y="405629"/>
                </a:lnTo>
                <a:lnTo>
                  <a:pt x="132832" y="381245"/>
                </a:lnTo>
                <a:lnTo>
                  <a:pt x="103872" y="356861"/>
                </a:lnTo>
                <a:lnTo>
                  <a:pt x="85580" y="330952"/>
                </a:lnTo>
                <a:lnTo>
                  <a:pt x="76434" y="306568"/>
                </a:lnTo>
                <a:lnTo>
                  <a:pt x="56622" y="282184"/>
                </a:lnTo>
                <a:lnTo>
                  <a:pt x="47476" y="257800"/>
                </a:lnTo>
                <a:lnTo>
                  <a:pt x="27662" y="231892"/>
                </a:lnTo>
                <a:lnTo>
                  <a:pt x="18533" y="207508"/>
                </a:lnTo>
                <a:lnTo>
                  <a:pt x="9387" y="183124"/>
                </a:lnTo>
                <a:lnTo>
                  <a:pt x="1056370" y="9387"/>
                </a:lnTo>
                <a:lnTo>
                  <a:pt x="618987" y="678422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031357" y="2619755"/>
            <a:ext cx="1027176" cy="917448"/>
          </a:xfrm>
          <a:custGeom>
            <a:avLst/>
            <a:gdLst>
              <a:gd name="connsiteX0" fmla="*/ 1027176 w 1027176"/>
              <a:gd name="connsiteY0" fmla="*/ 0 h 917448"/>
              <a:gd name="connsiteX1" fmla="*/ 998220 w 1027176"/>
              <a:gd name="connsiteY1" fmla="*/ 24383 h 917448"/>
              <a:gd name="connsiteX2" fmla="*/ 960120 w 1027176"/>
              <a:gd name="connsiteY2" fmla="*/ 24383 h 917448"/>
              <a:gd name="connsiteX3" fmla="*/ 932688 w 1027176"/>
              <a:gd name="connsiteY3" fmla="*/ 48767 h 917448"/>
              <a:gd name="connsiteX4" fmla="*/ 894588 w 1027176"/>
              <a:gd name="connsiteY4" fmla="*/ 48767 h 917448"/>
              <a:gd name="connsiteX5" fmla="*/ 847344 w 1027176"/>
              <a:gd name="connsiteY5" fmla="*/ 73151 h 917448"/>
              <a:gd name="connsiteX6" fmla="*/ 771144 w 1027176"/>
              <a:gd name="connsiteY6" fmla="*/ 73151 h 917448"/>
              <a:gd name="connsiteX7" fmla="*/ 742188 w 1027176"/>
              <a:gd name="connsiteY7" fmla="*/ 99060 h 917448"/>
              <a:gd name="connsiteX8" fmla="*/ 589788 w 1027176"/>
              <a:gd name="connsiteY8" fmla="*/ 99060 h 917448"/>
              <a:gd name="connsiteX9" fmla="*/ 551688 w 1027176"/>
              <a:gd name="connsiteY9" fmla="*/ 123444 h 917448"/>
              <a:gd name="connsiteX10" fmla="*/ 303276 w 1027176"/>
              <a:gd name="connsiteY10" fmla="*/ 123444 h 917448"/>
              <a:gd name="connsiteX11" fmla="*/ 265176 w 1027176"/>
              <a:gd name="connsiteY11" fmla="*/ 99060 h 917448"/>
              <a:gd name="connsiteX12" fmla="*/ 141732 w 1027176"/>
              <a:gd name="connsiteY12" fmla="*/ 99060 h 917448"/>
              <a:gd name="connsiteX13" fmla="*/ 103632 w 1027176"/>
              <a:gd name="connsiteY13" fmla="*/ 73151 h 917448"/>
              <a:gd name="connsiteX14" fmla="*/ 38100 w 1027176"/>
              <a:gd name="connsiteY14" fmla="*/ 73151 h 917448"/>
              <a:gd name="connsiteX15" fmla="*/ 0 w 1027176"/>
              <a:gd name="connsiteY15" fmla="*/ 48767 h 917448"/>
              <a:gd name="connsiteX16" fmla="*/ 0 w 1027176"/>
              <a:gd name="connsiteY16" fmla="*/ 842772 h 917448"/>
              <a:gd name="connsiteX17" fmla="*/ 38100 w 1027176"/>
              <a:gd name="connsiteY17" fmla="*/ 867155 h 917448"/>
              <a:gd name="connsiteX18" fmla="*/ 103632 w 1027176"/>
              <a:gd name="connsiteY18" fmla="*/ 867155 h 917448"/>
              <a:gd name="connsiteX19" fmla="*/ 141732 w 1027176"/>
              <a:gd name="connsiteY19" fmla="*/ 891540 h 917448"/>
              <a:gd name="connsiteX20" fmla="*/ 265176 w 1027176"/>
              <a:gd name="connsiteY20" fmla="*/ 891540 h 917448"/>
              <a:gd name="connsiteX21" fmla="*/ 303276 w 1027176"/>
              <a:gd name="connsiteY21" fmla="*/ 917447 h 917448"/>
              <a:gd name="connsiteX22" fmla="*/ 551688 w 1027176"/>
              <a:gd name="connsiteY22" fmla="*/ 917447 h 917448"/>
              <a:gd name="connsiteX23" fmla="*/ 589788 w 1027176"/>
              <a:gd name="connsiteY23" fmla="*/ 891540 h 917448"/>
              <a:gd name="connsiteX24" fmla="*/ 742188 w 1027176"/>
              <a:gd name="connsiteY24" fmla="*/ 891540 h 917448"/>
              <a:gd name="connsiteX25" fmla="*/ 771144 w 1027176"/>
              <a:gd name="connsiteY25" fmla="*/ 867155 h 917448"/>
              <a:gd name="connsiteX26" fmla="*/ 847344 w 1027176"/>
              <a:gd name="connsiteY26" fmla="*/ 867155 h 917448"/>
              <a:gd name="connsiteX27" fmla="*/ 894588 w 1027176"/>
              <a:gd name="connsiteY27" fmla="*/ 842772 h 917448"/>
              <a:gd name="connsiteX28" fmla="*/ 932688 w 1027176"/>
              <a:gd name="connsiteY28" fmla="*/ 842772 h 917448"/>
              <a:gd name="connsiteX29" fmla="*/ 960120 w 1027176"/>
              <a:gd name="connsiteY29" fmla="*/ 816864 h 917448"/>
              <a:gd name="connsiteX30" fmla="*/ 998220 w 1027176"/>
              <a:gd name="connsiteY30" fmla="*/ 816864 h 917448"/>
              <a:gd name="connsiteX31" fmla="*/ 1027176 w 1027176"/>
              <a:gd name="connsiteY31" fmla="*/ 792479 h 917448"/>
              <a:gd name="connsiteX32" fmla="*/ 1027176 w 1027176"/>
              <a:gd name="connsiteY32" fmla="*/ 0 h 9174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1027176" h="917448">
                <a:moveTo>
                  <a:pt x="1027176" y="0"/>
                </a:moveTo>
                <a:lnTo>
                  <a:pt x="998220" y="24383"/>
                </a:lnTo>
                <a:lnTo>
                  <a:pt x="960120" y="24383"/>
                </a:lnTo>
                <a:lnTo>
                  <a:pt x="932688" y="48767"/>
                </a:lnTo>
                <a:lnTo>
                  <a:pt x="894588" y="48767"/>
                </a:lnTo>
                <a:lnTo>
                  <a:pt x="847344" y="73151"/>
                </a:lnTo>
                <a:lnTo>
                  <a:pt x="771144" y="73151"/>
                </a:lnTo>
                <a:lnTo>
                  <a:pt x="742188" y="99060"/>
                </a:lnTo>
                <a:lnTo>
                  <a:pt x="589788" y="99060"/>
                </a:lnTo>
                <a:lnTo>
                  <a:pt x="551688" y="123444"/>
                </a:lnTo>
                <a:lnTo>
                  <a:pt x="303276" y="123444"/>
                </a:lnTo>
                <a:lnTo>
                  <a:pt x="265176" y="99060"/>
                </a:lnTo>
                <a:lnTo>
                  <a:pt x="141732" y="99060"/>
                </a:lnTo>
                <a:lnTo>
                  <a:pt x="103632" y="73151"/>
                </a:lnTo>
                <a:lnTo>
                  <a:pt x="38100" y="73151"/>
                </a:lnTo>
                <a:lnTo>
                  <a:pt x="0" y="48767"/>
                </a:lnTo>
                <a:lnTo>
                  <a:pt x="0" y="842772"/>
                </a:lnTo>
                <a:lnTo>
                  <a:pt x="38100" y="867155"/>
                </a:lnTo>
                <a:lnTo>
                  <a:pt x="103632" y="867155"/>
                </a:lnTo>
                <a:lnTo>
                  <a:pt x="141732" y="891540"/>
                </a:lnTo>
                <a:lnTo>
                  <a:pt x="265176" y="891540"/>
                </a:lnTo>
                <a:lnTo>
                  <a:pt x="303276" y="917447"/>
                </a:lnTo>
                <a:lnTo>
                  <a:pt x="551688" y="917447"/>
                </a:lnTo>
                <a:lnTo>
                  <a:pt x="589788" y="891540"/>
                </a:lnTo>
                <a:lnTo>
                  <a:pt x="742188" y="891540"/>
                </a:lnTo>
                <a:lnTo>
                  <a:pt x="771144" y="867155"/>
                </a:lnTo>
                <a:lnTo>
                  <a:pt x="847344" y="867155"/>
                </a:lnTo>
                <a:lnTo>
                  <a:pt x="894588" y="842772"/>
                </a:lnTo>
                <a:lnTo>
                  <a:pt x="932688" y="842772"/>
                </a:lnTo>
                <a:lnTo>
                  <a:pt x="960120" y="816864"/>
                </a:lnTo>
                <a:lnTo>
                  <a:pt x="998220" y="816864"/>
                </a:lnTo>
                <a:lnTo>
                  <a:pt x="1027176" y="792479"/>
                </a:lnTo>
                <a:lnTo>
                  <a:pt x="1027176" y="0"/>
                </a:lnTo>
              </a:path>
            </a:pathLst>
          </a:custGeom>
          <a:solidFill>
            <a:srgbClr val="8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021974" y="2610365"/>
            <a:ext cx="1045944" cy="936218"/>
          </a:xfrm>
          <a:custGeom>
            <a:avLst/>
            <a:gdLst>
              <a:gd name="connsiteX0" fmla="*/ 1036557 w 1045944"/>
              <a:gd name="connsiteY0" fmla="*/ 9387 h 936218"/>
              <a:gd name="connsiteX1" fmla="*/ 1007598 w 1045944"/>
              <a:gd name="connsiteY1" fmla="*/ 33767 h 936218"/>
              <a:gd name="connsiteX2" fmla="*/ 969509 w 1045944"/>
              <a:gd name="connsiteY2" fmla="*/ 33767 h 936218"/>
              <a:gd name="connsiteX3" fmla="*/ 942071 w 1045944"/>
              <a:gd name="connsiteY3" fmla="*/ 58151 h 936218"/>
              <a:gd name="connsiteX4" fmla="*/ 903966 w 1045944"/>
              <a:gd name="connsiteY4" fmla="*/ 58151 h 936218"/>
              <a:gd name="connsiteX5" fmla="*/ 856732 w 1045944"/>
              <a:gd name="connsiteY5" fmla="*/ 82535 h 936218"/>
              <a:gd name="connsiteX6" fmla="*/ 780522 w 1045944"/>
              <a:gd name="connsiteY6" fmla="*/ 82535 h 936218"/>
              <a:gd name="connsiteX7" fmla="*/ 751562 w 1045944"/>
              <a:gd name="connsiteY7" fmla="*/ 108443 h 936218"/>
              <a:gd name="connsiteX8" fmla="*/ 599175 w 1045944"/>
              <a:gd name="connsiteY8" fmla="*/ 108443 h 936218"/>
              <a:gd name="connsiteX9" fmla="*/ 561069 w 1045944"/>
              <a:gd name="connsiteY9" fmla="*/ 132827 h 936218"/>
              <a:gd name="connsiteX10" fmla="*/ 312658 w 1045944"/>
              <a:gd name="connsiteY10" fmla="*/ 132827 h 936218"/>
              <a:gd name="connsiteX11" fmla="*/ 274553 w 1045944"/>
              <a:gd name="connsiteY11" fmla="*/ 108443 h 936218"/>
              <a:gd name="connsiteX12" fmla="*/ 151107 w 1045944"/>
              <a:gd name="connsiteY12" fmla="*/ 108443 h 936218"/>
              <a:gd name="connsiteX13" fmla="*/ 113019 w 1045944"/>
              <a:gd name="connsiteY13" fmla="*/ 82535 h 936218"/>
              <a:gd name="connsiteX14" fmla="*/ 47476 w 1045944"/>
              <a:gd name="connsiteY14" fmla="*/ 82535 h 936218"/>
              <a:gd name="connsiteX15" fmla="*/ 9387 w 1045944"/>
              <a:gd name="connsiteY15" fmla="*/ 58151 h 936218"/>
              <a:gd name="connsiteX16" fmla="*/ 9387 w 1045944"/>
              <a:gd name="connsiteY16" fmla="*/ 852154 h 936218"/>
              <a:gd name="connsiteX17" fmla="*/ 47476 w 1045944"/>
              <a:gd name="connsiteY17" fmla="*/ 876538 h 936218"/>
              <a:gd name="connsiteX18" fmla="*/ 113019 w 1045944"/>
              <a:gd name="connsiteY18" fmla="*/ 876538 h 936218"/>
              <a:gd name="connsiteX19" fmla="*/ 151107 w 1045944"/>
              <a:gd name="connsiteY19" fmla="*/ 900922 h 936218"/>
              <a:gd name="connsiteX20" fmla="*/ 274553 w 1045944"/>
              <a:gd name="connsiteY20" fmla="*/ 900922 h 936218"/>
              <a:gd name="connsiteX21" fmla="*/ 312658 w 1045944"/>
              <a:gd name="connsiteY21" fmla="*/ 926831 h 936218"/>
              <a:gd name="connsiteX22" fmla="*/ 561069 w 1045944"/>
              <a:gd name="connsiteY22" fmla="*/ 926831 h 936218"/>
              <a:gd name="connsiteX23" fmla="*/ 599175 w 1045944"/>
              <a:gd name="connsiteY23" fmla="*/ 900922 h 936218"/>
              <a:gd name="connsiteX24" fmla="*/ 751562 w 1045944"/>
              <a:gd name="connsiteY24" fmla="*/ 900922 h 936218"/>
              <a:gd name="connsiteX25" fmla="*/ 780522 w 1045944"/>
              <a:gd name="connsiteY25" fmla="*/ 876538 h 936218"/>
              <a:gd name="connsiteX26" fmla="*/ 856732 w 1045944"/>
              <a:gd name="connsiteY26" fmla="*/ 876538 h 936218"/>
              <a:gd name="connsiteX27" fmla="*/ 903966 w 1045944"/>
              <a:gd name="connsiteY27" fmla="*/ 852154 h 936218"/>
              <a:gd name="connsiteX28" fmla="*/ 942071 w 1045944"/>
              <a:gd name="connsiteY28" fmla="*/ 852154 h 936218"/>
              <a:gd name="connsiteX29" fmla="*/ 969509 w 1045944"/>
              <a:gd name="connsiteY29" fmla="*/ 826246 h 936218"/>
              <a:gd name="connsiteX30" fmla="*/ 1007598 w 1045944"/>
              <a:gd name="connsiteY30" fmla="*/ 826246 h 936218"/>
              <a:gd name="connsiteX31" fmla="*/ 1036557 w 1045944"/>
              <a:gd name="connsiteY31" fmla="*/ 801862 h 936218"/>
              <a:gd name="connsiteX32" fmla="*/ 1036557 w 1045944"/>
              <a:gd name="connsiteY32" fmla="*/ 9387 h 9362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</a:cxnLst>
            <a:rect l="l" t="t" r="r" b="b"/>
            <a:pathLst>
              <a:path w="1045944" h="936218">
                <a:moveTo>
                  <a:pt x="1036557" y="9387"/>
                </a:moveTo>
                <a:lnTo>
                  <a:pt x="1007598" y="33767"/>
                </a:lnTo>
                <a:lnTo>
                  <a:pt x="969509" y="33767"/>
                </a:lnTo>
                <a:lnTo>
                  <a:pt x="942071" y="58151"/>
                </a:lnTo>
                <a:lnTo>
                  <a:pt x="903966" y="58151"/>
                </a:lnTo>
                <a:lnTo>
                  <a:pt x="856732" y="82535"/>
                </a:lnTo>
                <a:lnTo>
                  <a:pt x="780522" y="82535"/>
                </a:lnTo>
                <a:lnTo>
                  <a:pt x="751562" y="108443"/>
                </a:lnTo>
                <a:lnTo>
                  <a:pt x="599175" y="108443"/>
                </a:lnTo>
                <a:lnTo>
                  <a:pt x="561069" y="132827"/>
                </a:lnTo>
                <a:lnTo>
                  <a:pt x="312658" y="132827"/>
                </a:lnTo>
                <a:lnTo>
                  <a:pt x="274553" y="108443"/>
                </a:lnTo>
                <a:lnTo>
                  <a:pt x="151107" y="108443"/>
                </a:lnTo>
                <a:lnTo>
                  <a:pt x="113019" y="82535"/>
                </a:lnTo>
                <a:lnTo>
                  <a:pt x="47476" y="82535"/>
                </a:lnTo>
                <a:lnTo>
                  <a:pt x="9387" y="58151"/>
                </a:lnTo>
                <a:lnTo>
                  <a:pt x="9387" y="852154"/>
                </a:lnTo>
                <a:lnTo>
                  <a:pt x="47476" y="876538"/>
                </a:lnTo>
                <a:lnTo>
                  <a:pt x="113019" y="876538"/>
                </a:lnTo>
                <a:lnTo>
                  <a:pt x="151107" y="900922"/>
                </a:lnTo>
                <a:lnTo>
                  <a:pt x="274553" y="900922"/>
                </a:lnTo>
                <a:lnTo>
                  <a:pt x="312658" y="926831"/>
                </a:lnTo>
                <a:lnTo>
                  <a:pt x="561069" y="926831"/>
                </a:lnTo>
                <a:lnTo>
                  <a:pt x="599175" y="900922"/>
                </a:lnTo>
                <a:lnTo>
                  <a:pt x="751562" y="900922"/>
                </a:lnTo>
                <a:lnTo>
                  <a:pt x="780522" y="876538"/>
                </a:lnTo>
                <a:lnTo>
                  <a:pt x="856732" y="876538"/>
                </a:lnTo>
                <a:lnTo>
                  <a:pt x="903966" y="852154"/>
                </a:lnTo>
                <a:lnTo>
                  <a:pt x="942071" y="852154"/>
                </a:lnTo>
                <a:lnTo>
                  <a:pt x="969509" y="826246"/>
                </a:lnTo>
                <a:lnTo>
                  <a:pt x="1007598" y="826246"/>
                </a:lnTo>
                <a:lnTo>
                  <a:pt x="1036557" y="801862"/>
                </a:lnTo>
                <a:lnTo>
                  <a:pt x="103655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031357" y="1999488"/>
            <a:ext cx="1027176" cy="743711"/>
          </a:xfrm>
          <a:custGeom>
            <a:avLst/>
            <a:gdLst>
              <a:gd name="connsiteX0" fmla="*/ 1027176 w 1027176"/>
              <a:gd name="connsiteY0" fmla="*/ 620267 h 743711"/>
              <a:gd name="connsiteX1" fmla="*/ 998220 w 1027176"/>
              <a:gd name="connsiteY1" fmla="*/ 644651 h 743711"/>
              <a:gd name="connsiteX2" fmla="*/ 960120 w 1027176"/>
              <a:gd name="connsiteY2" fmla="*/ 644651 h 743711"/>
              <a:gd name="connsiteX3" fmla="*/ 932688 w 1027176"/>
              <a:gd name="connsiteY3" fmla="*/ 669035 h 743711"/>
              <a:gd name="connsiteX4" fmla="*/ 894588 w 1027176"/>
              <a:gd name="connsiteY4" fmla="*/ 669035 h 743711"/>
              <a:gd name="connsiteX5" fmla="*/ 847344 w 1027176"/>
              <a:gd name="connsiteY5" fmla="*/ 693419 h 743711"/>
              <a:gd name="connsiteX6" fmla="*/ 771144 w 1027176"/>
              <a:gd name="connsiteY6" fmla="*/ 693419 h 743711"/>
              <a:gd name="connsiteX7" fmla="*/ 742188 w 1027176"/>
              <a:gd name="connsiteY7" fmla="*/ 719327 h 743711"/>
              <a:gd name="connsiteX8" fmla="*/ 589788 w 1027176"/>
              <a:gd name="connsiteY8" fmla="*/ 719327 h 743711"/>
              <a:gd name="connsiteX9" fmla="*/ 551688 w 1027176"/>
              <a:gd name="connsiteY9" fmla="*/ 743711 h 743711"/>
              <a:gd name="connsiteX10" fmla="*/ 303276 w 1027176"/>
              <a:gd name="connsiteY10" fmla="*/ 743711 h 743711"/>
              <a:gd name="connsiteX11" fmla="*/ 265176 w 1027176"/>
              <a:gd name="connsiteY11" fmla="*/ 719327 h 743711"/>
              <a:gd name="connsiteX12" fmla="*/ 141732 w 1027176"/>
              <a:gd name="connsiteY12" fmla="*/ 719327 h 743711"/>
              <a:gd name="connsiteX13" fmla="*/ 103632 w 1027176"/>
              <a:gd name="connsiteY13" fmla="*/ 693419 h 743711"/>
              <a:gd name="connsiteX14" fmla="*/ 38100 w 1027176"/>
              <a:gd name="connsiteY14" fmla="*/ 693419 h 743711"/>
              <a:gd name="connsiteX15" fmla="*/ 0 w 1027176"/>
              <a:gd name="connsiteY15" fmla="*/ 669035 h 743711"/>
              <a:gd name="connsiteX16" fmla="*/ 437388 w 1027176"/>
              <a:gd name="connsiteY16" fmla="*/ 0 h 743711"/>
              <a:gd name="connsiteX17" fmla="*/ 1027176 w 1027176"/>
              <a:gd name="connsiteY17" fmla="*/ 620267 h 7437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27176" h="743711">
                <a:moveTo>
                  <a:pt x="1027176" y="620267"/>
                </a:moveTo>
                <a:lnTo>
                  <a:pt x="998220" y="644651"/>
                </a:lnTo>
                <a:lnTo>
                  <a:pt x="960120" y="644651"/>
                </a:lnTo>
                <a:lnTo>
                  <a:pt x="932688" y="669035"/>
                </a:lnTo>
                <a:lnTo>
                  <a:pt x="894588" y="669035"/>
                </a:lnTo>
                <a:lnTo>
                  <a:pt x="847344" y="693419"/>
                </a:lnTo>
                <a:lnTo>
                  <a:pt x="771144" y="693419"/>
                </a:lnTo>
                <a:lnTo>
                  <a:pt x="742188" y="719327"/>
                </a:lnTo>
                <a:lnTo>
                  <a:pt x="589788" y="719327"/>
                </a:lnTo>
                <a:lnTo>
                  <a:pt x="551688" y="743711"/>
                </a:lnTo>
                <a:lnTo>
                  <a:pt x="303276" y="743711"/>
                </a:lnTo>
                <a:lnTo>
                  <a:pt x="265176" y="719327"/>
                </a:lnTo>
                <a:lnTo>
                  <a:pt x="141732" y="719327"/>
                </a:lnTo>
                <a:lnTo>
                  <a:pt x="103632" y="693419"/>
                </a:lnTo>
                <a:lnTo>
                  <a:pt x="38100" y="693419"/>
                </a:lnTo>
                <a:lnTo>
                  <a:pt x="0" y="669035"/>
                </a:lnTo>
                <a:lnTo>
                  <a:pt x="437388" y="0"/>
                </a:lnTo>
                <a:lnTo>
                  <a:pt x="1027176" y="620267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021974" y="1990094"/>
            <a:ext cx="1045944" cy="762486"/>
          </a:xfrm>
          <a:custGeom>
            <a:avLst/>
            <a:gdLst>
              <a:gd name="connsiteX0" fmla="*/ 1036557 w 1045944"/>
              <a:gd name="connsiteY0" fmla="*/ 629658 h 762486"/>
              <a:gd name="connsiteX1" fmla="*/ 1007598 w 1045944"/>
              <a:gd name="connsiteY1" fmla="*/ 654038 h 762486"/>
              <a:gd name="connsiteX2" fmla="*/ 969509 w 1045944"/>
              <a:gd name="connsiteY2" fmla="*/ 654038 h 762486"/>
              <a:gd name="connsiteX3" fmla="*/ 942071 w 1045944"/>
              <a:gd name="connsiteY3" fmla="*/ 678422 h 762486"/>
              <a:gd name="connsiteX4" fmla="*/ 903966 w 1045944"/>
              <a:gd name="connsiteY4" fmla="*/ 678422 h 762486"/>
              <a:gd name="connsiteX5" fmla="*/ 856732 w 1045944"/>
              <a:gd name="connsiteY5" fmla="*/ 702806 h 762486"/>
              <a:gd name="connsiteX6" fmla="*/ 780522 w 1045944"/>
              <a:gd name="connsiteY6" fmla="*/ 702806 h 762486"/>
              <a:gd name="connsiteX7" fmla="*/ 751562 w 1045944"/>
              <a:gd name="connsiteY7" fmla="*/ 728714 h 762486"/>
              <a:gd name="connsiteX8" fmla="*/ 599175 w 1045944"/>
              <a:gd name="connsiteY8" fmla="*/ 728714 h 762486"/>
              <a:gd name="connsiteX9" fmla="*/ 561069 w 1045944"/>
              <a:gd name="connsiteY9" fmla="*/ 753098 h 762486"/>
              <a:gd name="connsiteX10" fmla="*/ 312658 w 1045944"/>
              <a:gd name="connsiteY10" fmla="*/ 753098 h 762486"/>
              <a:gd name="connsiteX11" fmla="*/ 274553 w 1045944"/>
              <a:gd name="connsiteY11" fmla="*/ 728714 h 762486"/>
              <a:gd name="connsiteX12" fmla="*/ 151107 w 1045944"/>
              <a:gd name="connsiteY12" fmla="*/ 728714 h 762486"/>
              <a:gd name="connsiteX13" fmla="*/ 113019 w 1045944"/>
              <a:gd name="connsiteY13" fmla="*/ 702806 h 762486"/>
              <a:gd name="connsiteX14" fmla="*/ 47476 w 1045944"/>
              <a:gd name="connsiteY14" fmla="*/ 702806 h 762486"/>
              <a:gd name="connsiteX15" fmla="*/ 9387 w 1045944"/>
              <a:gd name="connsiteY15" fmla="*/ 678422 h 762486"/>
              <a:gd name="connsiteX16" fmla="*/ 446770 w 1045944"/>
              <a:gd name="connsiteY16" fmla="*/ 9387 h 762486"/>
              <a:gd name="connsiteX17" fmla="*/ 1036557 w 1045944"/>
              <a:gd name="connsiteY17" fmla="*/ 629658 h 7624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45944" h="762486">
                <a:moveTo>
                  <a:pt x="1036557" y="629658"/>
                </a:moveTo>
                <a:lnTo>
                  <a:pt x="1007598" y="654038"/>
                </a:lnTo>
                <a:lnTo>
                  <a:pt x="969509" y="654038"/>
                </a:lnTo>
                <a:lnTo>
                  <a:pt x="942071" y="678422"/>
                </a:lnTo>
                <a:lnTo>
                  <a:pt x="903966" y="678422"/>
                </a:lnTo>
                <a:lnTo>
                  <a:pt x="856732" y="702806"/>
                </a:lnTo>
                <a:lnTo>
                  <a:pt x="780522" y="702806"/>
                </a:lnTo>
                <a:lnTo>
                  <a:pt x="751562" y="728714"/>
                </a:lnTo>
                <a:lnTo>
                  <a:pt x="599175" y="728714"/>
                </a:lnTo>
                <a:lnTo>
                  <a:pt x="561069" y="753098"/>
                </a:lnTo>
                <a:lnTo>
                  <a:pt x="312658" y="753098"/>
                </a:lnTo>
                <a:lnTo>
                  <a:pt x="274553" y="728714"/>
                </a:lnTo>
                <a:lnTo>
                  <a:pt x="151107" y="728714"/>
                </a:lnTo>
                <a:lnTo>
                  <a:pt x="113019" y="702806"/>
                </a:lnTo>
                <a:lnTo>
                  <a:pt x="47476" y="702806"/>
                </a:lnTo>
                <a:lnTo>
                  <a:pt x="9387" y="678422"/>
                </a:lnTo>
                <a:lnTo>
                  <a:pt x="446770" y="9387"/>
                </a:lnTo>
                <a:lnTo>
                  <a:pt x="1036557" y="629658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107565" y="3948434"/>
            <a:ext cx="2588246" cy="2077708"/>
          </a:xfrm>
          <a:custGeom>
            <a:avLst/>
            <a:gdLst>
              <a:gd name="connsiteX0" fmla="*/ 9387 w 2588246"/>
              <a:gd name="connsiteY0" fmla="*/ 9387 h 2077708"/>
              <a:gd name="connsiteX1" fmla="*/ 2578859 w 2588246"/>
              <a:gd name="connsiteY1" fmla="*/ 9387 h 2077708"/>
              <a:gd name="connsiteX2" fmla="*/ 2578859 w 2588246"/>
              <a:gd name="connsiteY2" fmla="*/ 2068320 h 2077708"/>
              <a:gd name="connsiteX3" fmla="*/ 9387 w 2588246"/>
              <a:gd name="connsiteY3" fmla="*/ 2068320 h 2077708"/>
              <a:gd name="connsiteX4" fmla="*/ 9387 w 2588246"/>
              <a:gd name="connsiteY4" fmla="*/ 9387 h 20777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588246" h="2077708">
                <a:moveTo>
                  <a:pt x="9387" y="9387"/>
                </a:moveTo>
                <a:lnTo>
                  <a:pt x="2578859" y="9387"/>
                </a:lnTo>
                <a:lnTo>
                  <a:pt x="2578859" y="2068320"/>
                </a:lnTo>
                <a:lnTo>
                  <a:pt x="9387" y="2068320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657" y="4107179"/>
            <a:ext cx="56388" cy="147828"/>
          </a:xfrm>
          <a:custGeom>
            <a:avLst/>
            <a:gdLst>
              <a:gd name="connsiteX0" fmla="*/ 0 w 56388"/>
              <a:gd name="connsiteY0" fmla="*/ 0 h 147828"/>
              <a:gd name="connsiteX1" fmla="*/ 0 w 56388"/>
              <a:gd name="connsiteY1" fmla="*/ 147828 h 147828"/>
              <a:gd name="connsiteX2" fmla="*/ 56388 w 56388"/>
              <a:gd name="connsiteY2" fmla="*/ 147828 h 147828"/>
              <a:gd name="connsiteX3" fmla="*/ 56388 w 56388"/>
              <a:gd name="connsiteY3" fmla="*/ 0 h 147828"/>
              <a:gd name="connsiteX4" fmla="*/ 0 w 56388"/>
              <a:gd name="connsiteY4" fmla="*/ 0 h 147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7828">
                <a:moveTo>
                  <a:pt x="0" y="0"/>
                </a:moveTo>
                <a:lnTo>
                  <a:pt x="0" y="147828"/>
                </a:lnTo>
                <a:lnTo>
                  <a:pt x="56388" y="147828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00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74269" y="4097783"/>
            <a:ext cx="75155" cy="166603"/>
          </a:xfrm>
          <a:custGeom>
            <a:avLst/>
            <a:gdLst>
              <a:gd name="connsiteX0" fmla="*/ 9387 w 75155"/>
              <a:gd name="connsiteY0" fmla="*/ 9387 h 166603"/>
              <a:gd name="connsiteX1" fmla="*/ 65768 w 75155"/>
              <a:gd name="connsiteY1" fmla="*/ 9387 h 166603"/>
              <a:gd name="connsiteX2" fmla="*/ 65768 w 75155"/>
              <a:gd name="connsiteY2" fmla="*/ 157215 h 166603"/>
              <a:gd name="connsiteX3" fmla="*/ 9387 w 75155"/>
              <a:gd name="connsiteY3" fmla="*/ 157215 h 166603"/>
              <a:gd name="connsiteX4" fmla="*/ 9387 w 75155"/>
              <a:gd name="connsiteY4" fmla="*/ 9387 h 1666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6603">
                <a:moveTo>
                  <a:pt x="9387" y="9387"/>
                </a:moveTo>
                <a:lnTo>
                  <a:pt x="65768" y="9387"/>
                </a:lnTo>
                <a:lnTo>
                  <a:pt x="65768" y="157215"/>
                </a:lnTo>
                <a:lnTo>
                  <a:pt x="9387" y="157215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657" y="4503420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9a326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74269" y="4494016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8 w 75155"/>
              <a:gd name="connsiteY1" fmla="*/ 9387 h 168119"/>
              <a:gd name="connsiteX2" fmla="*/ 65768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8" y="9387"/>
                </a:lnTo>
                <a:lnTo>
                  <a:pt x="65768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657" y="4899659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74269" y="4890284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8 w 75155"/>
              <a:gd name="connsiteY1" fmla="*/ 9387 h 168119"/>
              <a:gd name="connsiteX2" fmla="*/ 65768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8" y="9387"/>
                </a:lnTo>
                <a:lnTo>
                  <a:pt x="65768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657" y="5321808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1 h 149352"/>
              <a:gd name="connsiteX2" fmla="*/ 56388 w 56388"/>
              <a:gd name="connsiteY2" fmla="*/ 149351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1"/>
                </a:lnTo>
                <a:lnTo>
                  <a:pt x="56388" y="149351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cc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74269" y="5312412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8 w 75155"/>
              <a:gd name="connsiteY1" fmla="*/ 9387 h 168119"/>
              <a:gd name="connsiteX2" fmla="*/ 65768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8" y="9387"/>
                </a:lnTo>
                <a:lnTo>
                  <a:pt x="65768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83657" y="5718047"/>
            <a:ext cx="56388" cy="149352"/>
          </a:xfrm>
          <a:custGeom>
            <a:avLst/>
            <a:gdLst>
              <a:gd name="connsiteX0" fmla="*/ 0 w 56388"/>
              <a:gd name="connsiteY0" fmla="*/ 0 h 149352"/>
              <a:gd name="connsiteX1" fmla="*/ 0 w 56388"/>
              <a:gd name="connsiteY1" fmla="*/ 149352 h 149352"/>
              <a:gd name="connsiteX2" fmla="*/ 56388 w 56388"/>
              <a:gd name="connsiteY2" fmla="*/ 149352 h 149352"/>
              <a:gd name="connsiteX3" fmla="*/ 56388 w 56388"/>
              <a:gd name="connsiteY3" fmla="*/ 0 h 149352"/>
              <a:gd name="connsiteX4" fmla="*/ 0 w 56388"/>
              <a:gd name="connsiteY4" fmla="*/ 0 h 14935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6388" h="149352">
                <a:moveTo>
                  <a:pt x="0" y="0"/>
                </a:moveTo>
                <a:lnTo>
                  <a:pt x="0" y="149352"/>
                </a:lnTo>
                <a:lnTo>
                  <a:pt x="56388" y="149352"/>
                </a:lnTo>
                <a:lnTo>
                  <a:pt x="56388" y="0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374269" y="5708636"/>
            <a:ext cx="75155" cy="168119"/>
          </a:xfrm>
          <a:custGeom>
            <a:avLst/>
            <a:gdLst>
              <a:gd name="connsiteX0" fmla="*/ 9387 w 75155"/>
              <a:gd name="connsiteY0" fmla="*/ 9387 h 168119"/>
              <a:gd name="connsiteX1" fmla="*/ 65768 w 75155"/>
              <a:gd name="connsiteY1" fmla="*/ 9387 h 168119"/>
              <a:gd name="connsiteX2" fmla="*/ 65768 w 75155"/>
              <a:gd name="connsiteY2" fmla="*/ 158731 h 168119"/>
              <a:gd name="connsiteX3" fmla="*/ 9387 w 75155"/>
              <a:gd name="connsiteY3" fmla="*/ 158731 h 168119"/>
              <a:gd name="connsiteX4" fmla="*/ 9387 w 75155"/>
              <a:gd name="connsiteY4" fmla="*/ 9387 h 1681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5155" h="168119">
                <a:moveTo>
                  <a:pt x="9387" y="9387"/>
                </a:moveTo>
                <a:lnTo>
                  <a:pt x="65768" y="9387"/>
                </a:lnTo>
                <a:lnTo>
                  <a:pt x="65768" y="158731"/>
                </a:lnTo>
                <a:lnTo>
                  <a:pt x="9387" y="158731"/>
                </a:lnTo>
                <a:lnTo>
                  <a:pt x="9387" y="938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0300" y="1270000"/>
            <a:ext cx="2184400" cy="2286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500" y="1270000"/>
            <a:ext cx="2184400" cy="2286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78700" y="1270000"/>
            <a:ext cx="2184400" cy="2286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358900" y="355600"/>
            <a:ext cx="79502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							</a:tabLst>
            </a:pP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Импорт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товаров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внешней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торговли</a:t>
            </a:r>
            <a:r>
              <a:rPr lang="en-US" altLang="zh-CN" sz="27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Украины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52700" y="889000"/>
            <a:ext cx="139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9,1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340100" y="17145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25,7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90800" y="36449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31900" y="34925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17,1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19200" y="1231900"/>
            <a:ext cx="1143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19200" y="4178300"/>
            <a:ext cx="2578100" cy="246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2540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2540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2540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2540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2540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2540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полов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588000" y="889000"/>
            <a:ext cx="139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6,9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477000" y="18034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32,5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372100" y="36957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279900" y="33655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254500" y="12319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27,6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4343400" y="4178300"/>
            <a:ext cx="1968500" cy="246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5588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5588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5588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5588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5588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5588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712200" y="889000"/>
            <a:ext cx="139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6,9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601200" y="18034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32,5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8496300" y="36957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404100" y="33655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14,4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378700" y="1231900"/>
            <a:ext cx="190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27,6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467600" y="4191000"/>
            <a:ext cx="1968500" cy="274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749300" algn="l"/>
                <a:tab pos="17907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749300" algn="l"/>
                <a:tab pos="17907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раль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749300" algn="l"/>
                <a:tab pos="17907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ской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работки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749300" algn="l"/>
                <a:tab pos="17907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натурал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риал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749300" algn="l"/>
                <a:tab pos="1790700" algn="l"/>
              </a:tabLst>
            </a:pP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altLang="zh-CN" sz="214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ханизмы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749300" algn="l"/>
                <a:tab pos="17907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2200"/>
              </a:lnSpc>
              <a:tabLst>
                <a:tab pos="749300" algn="l"/>
                <a:tab pos="17907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1078873" y="1339596"/>
          <a:ext cx="8458196" cy="5181599"/>
        </p:xfrm>
        <a:graphic>
          <a:graphicData uri="http://schemas.openxmlformats.org/drawingml/2006/table">
            <a:tbl>
              <a:tblPr/>
              <a:tblGrid>
                <a:gridCol w="1676400"/>
                <a:gridCol w="1281680"/>
                <a:gridCol w="1271016"/>
                <a:gridCol w="1702308"/>
                <a:gridCol w="1255776"/>
                <a:gridCol w="1271015"/>
              </a:tblGrid>
              <a:tr h="626363">
                <a:tc rowSpan="2">
                  <a:txBody>
                    <a:bodyPr/>
                    <a:lstStyle/>
                    <a:p>
                      <a:pPr algn="l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Страны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000000"/>
                      </a:solidFill>
                      <a:prstDash val="soli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000000"/>
                      </a:solidFill>
                      <a:prstDash val="soli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Экспорт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Страны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004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Импорт</a:t>
                      </a:r>
                      <a:endParaRPr lang="zh-CN" altLang="en-US" sz="2004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000000"/>
                      </a:solidFill>
                      <a:prstDash val="soli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586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1076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Италия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26,7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0771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Польша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15,1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Польша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13,6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7934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9,6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Италия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1229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Венгрия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Франция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0924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Испания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Венгрия</a:t>
                      </a:r>
                      <a:endParaRPr lang="zh-CN" altLang="en-US" sz="2004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4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zh-CN" altLang="en-US" sz="2004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t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901700" y="635000"/>
            <a:ext cx="88519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700"/>
              </a:lnSpc>
              <a:tabLst>
							</a:tabLst>
            </a:pPr>
            <a:r>
              <a:rPr lang="en-US" altLang="zh-CN" sz="39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Внешняя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торговля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странами</a:t>
            </a:r>
            <a:r>
              <a:rPr lang="en-US" altLang="zh-CN" sz="39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499226" y="1013460"/>
            <a:ext cx="1418844" cy="1632204"/>
          </a:xfrm>
          <a:custGeom>
            <a:avLst/>
            <a:gdLst>
              <a:gd name="connsiteX0" fmla="*/ 0 w 1418844"/>
              <a:gd name="connsiteY0" fmla="*/ 0 h 1632204"/>
              <a:gd name="connsiteX1" fmla="*/ 1418843 w 1418844"/>
              <a:gd name="connsiteY1" fmla="*/ 583691 h 1632204"/>
              <a:gd name="connsiteX2" fmla="*/ 1418843 w 1418844"/>
              <a:gd name="connsiteY2" fmla="*/ 915923 h 1632204"/>
              <a:gd name="connsiteX3" fmla="*/ 472440 w 1418844"/>
              <a:gd name="connsiteY3" fmla="*/ 1466088 h 1632204"/>
              <a:gd name="connsiteX4" fmla="*/ 472440 w 1418844"/>
              <a:gd name="connsiteY4" fmla="*/ 1632204 h 1632204"/>
              <a:gd name="connsiteX5" fmla="*/ 0 w 1418844"/>
              <a:gd name="connsiteY5" fmla="*/ 1333500 h 1632204"/>
              <a:gd name="connsiteX6" fmla="*/ 472440 w 1418844"/>
              <a:gd name="connsiteY6" fmla="*/ 966216 h 1632204"/>
              <a:gd name="connsiteX7" fmla="*/ 472440 w 1418844"/>
              <a:gd name="connsiteY7" fmla="*/ 1132332 h 1632204"/>
              <a:gd name="connsiteX8" fmla="*/ 1359407 w 1418844"/>
              <a:gd name="connsiteY8" fmla="*/ 749807 h 1632204"/>
              <a:gd name="connsiteX9" fmla="*/ 1359407 w 1418844"/>
              <a:gd name="connsiteY9" fmla="*/ 749807 h 1632204"/>
              <a:gd name="connsiteX10" fmla="*/ 0 w 1418844"/>
              <a:gd name="connsiteY10" fmla="*/ 333755 h 1632204"/>
              <a:gd name="connsiteX11" fmla="*/ 0 w 1418844"/>
              <a:gd name="connsiteY11" fmla="*/ 0 h 1632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418844" h="1632204">
                <a:moveTo>
                  <a:pt x="0" y="0"/>
                </a:moveTo>
                <a:cubicBezTo>
                  <a:pt x="783335" y="0"/>
                  <a:pt x="1418843" y="262127"/>
                  <a:pt x="1418843" y="583691"/>
                </a:cubicBezTo>
                <a:lnTo>
                  <a:pt x="1418843" y="915923"/>
                </a:lnTo>
                <a:cubicBezTo>
                  <a:pt x="1418843" y="1162811"/>
                  <a:pt x="1039367" y="1383791"/>
                  <a:pt x="472440" y="1466088"/>
                </a:cubicBezTo>
                <a:lnTo>
                  <a:pt x="472440" y="1632204"/>
                </a:lnTo>
                <a:lnTo>
                  <a:pt x="0" y="1333500"/>
                </a:lnTo>
                <a:lnTo>
                  <a:pt x="472440" y="966216"/>
                </a:lnTo>
                <a:lnTo>
                  <a:pt x="472440" y="1132332"/>
                </a:lnTo>
                <a:cubicBezTo>
                  <a:pt x="900683" y="1071372"/>
                  <a:pt x="1229867" y="928116"/>
                  <a:pt x="1359407" y="749807"/>
                </a:cubicBezTo>
                <a:lnTo>
                  <a:pt x="1359407" y="749807"/>
                </a:lnTo>
                <a:cubicBezTo>
                  <a:pt x="1179576" y="502919"/>
                  <a:pt x="627888" y="333755"/>
                  <a:pt x="0" y="333755"/>
                </a:cubicBezTo>
                <a:lnTo>
                  <a:pt x="0" y="0"/>
                </a:lnTo>
              </a:path>
            </a:pathLst>
          </a:custGeom>
          <a:solidFill>
            <a:srgbClr val="00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99226" y="1013460"/>
            <a:ext cx="1418844" cy="915923"/>
          </a:xfrm>
          <a:custGeom>
            <a:avLst/>
            <a:gdLst>
              <a:gd name="connsiteX0" fmla="*/ 0 w 1418844"/>
              <a:gd name="connsiteY0" fmla="*/ 0 h 915923"/>
              <a:gd name="connsiteX1" fmla="*/ 1418843 w 1418844"/>
              <a:gd name="connsiteY1" fmla="*/ 583691 h 915923"/>
              <a:gd name="connsiteX2" fmla="*/ 1418843 w 1418844"/>
              <a:gd name="connsiteY2" fmla="*/ 915923 h 915923"/>
              <a:gd name="connsiteX3" fmla="*/ 0 w 1418844"/>
              <a:gd name="connsiteY3" fmla="*/ 333755 h 915923"/>
              <a:gd name="connsiteX4" fmla="*/ 0 w 1418844"/>
              <a:gd name="connsiteY4" fmla="*/ 0 h 9159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18844" h="915923">
                <a:moveTo>
                  <a:pt x="0" y="0"/>
                </a:moveTo>
                <a:cubicBezTo>
                  <a:pt x="783335" y="0"/>
                  <a:pt x="1418843" y="262127"/>
                  <a:pt x="1418843" y="583691"/>
                </a:cubicBezTo>
                <a:lnTo>
                  <a:pt x="1418843" y="915923"/>
                </a:lnTo>
                <a:cubicBezTo>
                  <a:pt x="1418843" y="594359"/>
                  <a:pt x="783335" y="333755"/>
                  <a:pt x="0" y="333755"/>
                </a:cubicBezTo>
                <a:lnTo>
                  <a:pt x="0" y="0"/>
                </a:lnTo>
              </a:path>
            </a:pathLst>
          </a:custGeom>
          <a:solidFill>
            <a:srgbClr val="0000c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8492876" y="1007110"/>
            <a:ext cx="1431544" cy="1644904"/>
          </a:xfrm>
          <a:custGeom>
            <a:avLst/>
            <a:gdLst>
              <a:gd name="connsiteX0" fmla="*/ 6350 w 1431544"/>
              <a:gd name="connsiteY0" fmla="*/ 6350 h 1644904"/>
              <a:gd name="connsiteX1" fmla="*/ 1425193 w 1431544"/>
              <a:gd name="connsiteY1" fmla="*/ 590041 h 1644904"/>
              <a:gd name="connsiteX2" fmla="*/ 1425193 w 1431544"/>
              <a:gd name="connsiteY2" fmla="*/ 922273 h 1644904"/>
              <a:gd name="connsiteX3" fmla="*/ 478790 w 1431544"/>
              <a:gd name="connsiteY3" fmla="*/ 1472438 h 1644904"/>
              <a:gd name="connsiteX4" fmla="*/ 478790 w 1431544"/>
              <a:gd name="connsiteY4" fmla="*/ 1638554 h 1644904"/>
              <a:gd name="connsiteX5" fmla="*/ 6350 w 1431544"/>
              <a:gd name="connsiteY5" fmla="*/ 1339850 h 1644904"/>
              <a:gd name="connsiteX6" fmla="*/ 478790 w 1431544"/>
              <a:gd name="connsiteY6" fmla="*/ 972566 h 1644904"/>
              <a:gd name="connsiteX7" fmla="*/ 478790 w 1431544"/>
              <a:gd name="connsiteY7" fmla="*/ 1138682 h 1644904"/>
              <a:gd name="connsiteX8" fmla="*/ 1365757 w 1431544"/>
              <a:gd name="connsiteY8" fmla="*/ 756157 h 1644904"/>
              <a:gd name="connsiteX9" fmla="*/ 1365757 w 1431544"/>
              <a:gd name="connsiteY9" fmla="*/ 756157 h 1644904"/>
              <a:gd name="connsiteX10" fmla="*/ 6350 w 1431544"/>
              <a:gd name="connsiteY10" fmla="*/ 340105 h 1644904"/>
              <a:gd name="connsiteX11" fmla="*/ 6350 w 1431544"/>
              <a:gd name="connsiteY11" fmla="*/ 6350 h 16449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431544" h="1644904">
                <a:moveTo>
                  <a:pt x="6350" y="6350"/>
                </a:moveTo>
                <a:cubicBezTo>
                  <a:pt x="789685" y="6350"/>
                  <a:pt x="1425193" y="268477"/>
                  <a:pt x="1425193" y="590041"/>
                </a:cubicBezTo>
                <a:lnTo>
                  <a:pt x="1425193" y="922273"/>
                </a:lnTo>
                <a:cubicBezTo>
                  <a:pt x="1425193" y="1169161"/>
                  <a:pt x="1045717" y="1390141"/>
                  <a:pt x="478790" y="1472438"/>
                </a:cubicBezTo>
                <a:lnTo>
                  <a:pt x="478790" y="1638554"/>
                </a:lnTo>
                <a:lnTo>
                  <a:pt x="6350" y="1339850"/>
                </a:lnTo>
                <a:lnTo>
                  <a:pt x="478790" y="972566"/>
                </a:lnTo>
                <a:lnTo>
                  <a:pt x="478790" y="1138682"/>
                </a:lnTo>
                <a:cubicBezTo>
                  <a:pt x="907033" y="1077722"/>
                  <a:pt x="1236217" y="934466"/>
                  <a:pt x="1365757" y="756157"/>
                </a:cubicBezTo>
                <a:lnTo>
                  <a:pt x="1365757" y="756157"/>
                </a:lnTo>
                <a:cubicBezTo>
                  <a:pt x="1185926" y="509269"/>
                  <a:pt x="634238" y="340105"/>
                  <a:pt x="6350" y="340105"/>
                </a:cubicBez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9852283" y="1756917"/>
            <a:ext cx="72135" cy="178815"/>
          </a:xfrm>
          <a:custGeom>
            <a:avLst/>
            <a:gdLst>
              <a:gd name="connsiteX0" fmla="*/ 65785 w 72135"/>
              <a:gd name="connsiteY0" fmla="*/ 172466 h 178815"/>
              <a:gd name="connsiteX1" fmla="*/ 6350 w 72135"/>
              <a:gd name="connsiteY1" fmla="*/ 6350 h 1788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2135" h="178815">
                <a:moveTo>
                  <a:pt x="65785" y="172466"/>
                </a:moveTo>
                <a:cubicBezTo>
                  <a:pt x="65785" y="116077"/>
                  <a:pt x="45973" y="61214"/>
                  <a:pt x="6350" y="6350"/>
                </a:cubicBez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877449" y="1514855"/>
            <a:ext cx="6780273" cy="3826764"/>
          </a:xfrm>
          <a:custGeom>
            <a:avLst/>
            <a:gdLst>
              <a:gd name="connsiteX0" fmla="*/ 0 w 6780273"/>
              <a:gd name="connsiteY0" fmla="*/ 0 h 3826764"/>
              <a:gd name="connsiteX1" fmla="*/ 6780272 w 6780273"/>
              <a:gd name="connsiteY1" fmla="*/ 0 h 3826764"/>
              <a:gd name="connsiteX2" fmla="*/ 6780272 w 6780273"/>
              <a:gd name="connsiteY2" fmla="*/ 2551176 h 3826764"/>
              <a:gd name="connsiteX3" fmla="*/ 4238241 w 6780273"/>
              <a:gd name="connsiteY3" fmla="*/ 2551176 h 3826764"/>
              <a:gd name="connsiteX4" fmla="*/ 4238241 w 6780273"/>
              <a:gd name="connsiteY4" fmla="*/ 3188208 h 3826764"/>
              <a:gd name="connsiteX5" fmla="*/ 5085584 w 6780273"/>
              <a:gd name="connsiteY5" fmla="*/ 3188208 h 3826764"/>
              <a:gd name="connsiteX6" fmla="*/ 3389372 w 6780273"/>
              <a:gd name="connsiteY6" fmla="*/ 3826764 h 3826764"/>
              <a:gd name="connsiteX7" fmla="*/ 1694684 w 6780273"/>
              <a:gd name="connsiteY7" fmla="*/ 3188208 h 3826764"/>
              <a:gd name="connsiteX8" fmla="*/ 2542028 w 6780273"/>
              <a:gd name="connsiteY8" fmla="*/ 3188208 h 3826764"/>
              <a:gd name="connsiteX9" fmla="*/ 2542028 w 6780273"/>
              <a:gd name="connsiteY9" fmla="*/ 2551176 h 3826764"/>
              <a:gd name="connsiteX10" fmla="*/ 0 w 6780273"/>
              <a:gd name="connsiteY10" fmla="*/ 2551176 h 3826764"/>
              <a:gd name="connsiteX11" fmla="*/ 0 w 6780273"/>
              <a:gd name="connsiteY11" fmla="*/ 0 h 38267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6780273" h="3826764">
                <a:moveTo>
                  <a:pt x="0" y="0"/>
                </a:moveTo>
                <a:lnTo>
                  <a:pt x="6780272" y="0"/>
                </a:lnTo>
                <a:lnTo>
                  <a:pt x="6780272" y="2551176"/>
                </a:lnTo>
                <a:lnTo>
                  <a:pt x="4238241" y="2551176"/>
                </a:lnTo>
                <a:lnTo>
                  <a:pt x="4238241" y="3188208"/>
                </a:lnTo>
                <a:lnTo>
                  <a:pt x="5085584" y="3188208"/>
                </a:lnTo>
                <a:lnTo>
                  <a:pt x="3389372" y="3826764"/>
                </a:lnTo>
                <a:lnTo>
                  <a:pt x="1694684" y="3188208"/>
                </a:lnTo>
                <a:lnTo>
                  <a:pt x="2542028" y="3188208"/>
                </a:lnTo>
                <a:lnTo>
                  <a:pt x="2542028" y="2551176"/>
                </a:lnTo>
                <a:lnTo>
                  <a:pt x="0" y="2551176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871099" y="1508505"/>
            <a:ext cx="6792973" cy="3839464"/>
          </a:xfrm>
          <a:custGeom>
            <a:avLst/>
            <a:gdLst>
              <a:gd name="connsiteX0" fmla="*/ 6350 w 6792973"/>
              <a:gd name="connsiteY0" fmla="*/ 6350 h 3839464"/>
              <a:gd name="connsiteX1" fmla="*/ 6786622 w 6792973"/>
              <a:gd name="connsiteY1" fmla="*/ 6350 h 3839464"/>
              <a:gd name="connsiteX2" fmla="*/ 6786622 w 6792973"/>
              <a:gd name="connsiteY2" fmla="*/ 2557526 h 3839464"/>
              <a:gd name="connsiteX3" fmla="*/ 4244591 w 6792973"/>
              <a:gd name="connsiteY3" fmla="*/ 2557526 h 3839464"/>
              <a:gd name="connsiteX4" fmla="*/ 4244591 w 6792973"/>
              <a:gd name="connsiteY4" fmla="*/ 3194558 h 3839464"/>
              <a:gd name="connsiteX5" fmla="*/ 5091934 w 6792973"/>
              <a:gd name="connsiteY5" fmla="*/ 3194558 h 3839464"/>
              <a:gd name="connsiteX6" fmla="*/ 3395722 w 6792973"/>
              <a:gd name="connsiteY6" fmla="*/ 3833114 h 3839464"/>
              <a:gd name="connsiteX7" fmla="*/ 1701034 w 6792973"/>
              <a:gd name="connsiteY7" fmla="*/ 3194558 h 3839464"/>
              <a:gd name="connsiteX8" fmla="*/ 2548378 w 6792973"/>
              <a:gd name="connsiteY8" fmla="*/ 3194558 h 3839464"/>
              <a:gd name="connsiteX9" fmla="*/ 2548378 w 6792973"/>
              <a:gd name="connsiteY9" fmla="*/ 2557526 h 3839464"/>
              <a:gd name="connsiteX10" fmla="*/ 6350 w 6792973"/>
              <a:gd name="connsiteY10" fmla="*/ 2557526 h 3839464"/>
              <a:gd name="connsiteX11" fmla="*/ 6350 w 6792973"/>
              <a:gd name="connsiteY11" fmla="*/ 6350 h 3839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6792973" h="3839464">
                <a:moveTo>
                  <a:pt x="6350" y="6350"/>
                </a:moveTo>
                <a:lnTo>
                  <a:pt x="6786622" y="6350"/>
                </a:lnTo>
                <a:lnTo>
                  <a:pt x="6786622" y="2557526"/>
                </a:lnTo>
                <a:lnTo>
                  <a:pt x="4244591" y="2557526"/>
                </a:lnTo>
                <a:lnTo>
                  <a:pt x="4244591" y="3194558"/>
                </a:lnTo>
                <a:lnTo>
                  <a:pt x="5091934" y="3194558"/>
                </a:lnTo>
                <a:lnTo>
                  <a:pt x="3395722" y="3833114"/>
                </a:lnTo>
                <a:lnTo>
                  <a:pt x="1701034" y="3194558"/>
                </a:lnTo>
                <a:lnTo>
                  <a:pt x="2548378" y="3194558"/>
                </a:lnTo>
                <a:lnTo>
                  <a:pt x="2548378" y="2557526"/>
                </a:lnTo>
                <a:lnTo>
                  <a:pt x="6350" y="2557526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029595" y="342645"/>
            <a:ext cx="6475984" cy="1010920"/>
          </a:xfrm>
          <a:custGeom>
            <a:avLst/>
            <a:gdLst>
              <a:gd name="connsiteX0" fmla="*/ 6350 w 6475984"/>
              <a:gd name="connsiteY0" fmla="*/ 6350 h 1010920"/>
              <a:gd name="connsiteX1" fmla="*/ 6350 w 6475984"/>
              <a:gd name="connsiteY1" fmla="*/ 1004570 h 1010920"/>
              <a:gd name="connsiteX2" fmla="*/ 6469634 w 6475984"/>
              <a:gd name="connsiteY2" fmla="*/ 1004570 h 1010920"/>
              <a:gd name="connsiteX3" fmla="*/ 6469634 w 6475984"/>
              <a:gd name="connsiteY3" fmla="*/ 6350 h 1010920"/>
              <a:gd name="connsiteX4" fmla="*/ 6350 w 6475984"/>
              <a:gd name="connsiteY4" fmla="*/ 6350 h 10109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75984" h="1010920">
                <a:moveTo>
                  <a:pt x="6350" y="6350"/>
                </a:moveTo>
                <a:lnTo>
                  <a:pt x="6350" y="1004570"/>
                </a:lnTo>
                <a:lnTo>
                  <a:pt x="6469634" y="1004570"/>
                </a:lnTo>
                <a:lnTo>
                  <a:pt x="6469634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74073" y="1013460"/>
            <a:ext cx="1261872" cy="1632204"/>
          </a:xfrm>
          <a:custGeom>
            <a:avLst/>
            <a:gdLst>
              <a:gd name="connsiteX0" fmla="*/ 1261871 w 1261872"/>
              <a:gd name="connsiteY0" fmla="*/ 0 h 1632204"/>
              <a:gd name="connsiteX1" fmla="*/ 0 w 1261872"/>
              <a:gd name="connsiteY1" fmla="*/ 583691 h 1632204"/>
              <a:gd name="connsiteX2" fmla="*/ 0 w 1261872"/>
              <a:gd name="connsiteY2" fmla="*/ 915923 h 1632204"/>
              <a:gd name="connsiteX3" fmla="*/ 841248 w 1261872"/>
              <a:gd name="connsiteY3" fmla="*/ 1466088 h 1632204"/>
              <a:gd name="connsiteX4" fmla="*/ 841248 w 1261872"/>
              <a:gd name="connsiteY4" fmla="*/ 1632204 h 1632204"/>
              <a:gd name="connsiteX5" fmla="*/ 1261871 w 1261872"/>
              <a:gd name="connsiteY5" fmla="*/ 1333500 h 1632204"/>
              <a:gd name="connsiteX6" fmla="*/ 841248 w 1261872"/>
              <a:gd name="connsiteY6" fmla="*/ 966216 h 1632204"/>
              <a:gd name="connsiteX7" fmla="*/ 841248 w 1261872"/>
              <a:gd name="connsiteY7" fmla="*/ 1132332 h 1632204"/>
              <a:gd name="connsiteX8" fmla="*/ 51815 w 1261872"/>
              <a:gd name="connsiteY8" fmla="*/ 749807 h 1632204"/>
              <a:gd name="connsiteX9" fmla="*/ 51815 w 1261872"/>
              <a:gd name="connsiteY9" fmla="*/ 749807 h 1632204"/>
              <a:gd name="connsiteX10" fmla="*/ 1261871 w 1261872"/>
              <a:gd name="connsiteY10" fmla="*/ 333755 h 1632204"/>
              <a:gd name="connsiteX11" fmla="*/ 1261871 w 1261872"/>
              <a:gd name="connsiteY11" fmla="*/ 0 h 1632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261872" h="1632204">
                <a:moveTo>
                  <a:pt x="1261872" y="0"/>
                </a:moveTo>
                <a:cubicBezTo>
                  <a:pt x="565404" y="0"/>
                  <a:pt x="0" y="262127"/>
                  <a:pt x="0" y="583691"/>
                </a:cubicBezTo>
                <a:lnTo>
                  <a:pt x="0" y="915923"/>
                </a:lnTo>
                <a:cubicBezTo>
                  <a:pt x="0" y="1162811"/>
                  <a:pt x="336804" y="1383791"/>
                  <a:pt x="841248" y="1466088"/>
                </a:cubicBezTo>
                <a:lnTo>
                  <a:pt x="841248" y="1632204"/>
                </a:lnTo>
                <a:lnTo>
                  <a:pt x="1261871" y="1333500"/>
                </a:lnTo>
                <a:lnTo>
                  <a:pt x="841248" y="966216"/>
                </a:lnTo>
                <a:lnTo>
                  <a:pt x="841248" y="1132332"/>
                </a:lnTo>
                <a:cubicBezTo>
                  <a:pt x="460248" y="1071372"/>
                  <a:pt x="167640" y="928116"/>
                  <a:pt x="51815" y="749807"/>
                </a:cubicBezTo>
                <a:lnTo>
                  <a:pt x="51815" y="749807"/>
                </a:lnTo>
                <a:cubicBezTo>
                  <a:pt x="211835" y="502919"/>
                  <a:pt x="704087" y="333755"/>
                  <a:pt x="1261871" y="333755"/>
                </a:cubicBezTo>
                <a:lnTo>
                  <a:pt x="1261871" y="0"/>
                </a:lnTo>
              </a:path>
            </a:pathLst>
          </a:custGeom>
          <a:solidFill>
            <a:srgbClr val="0000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74073" y="1013460"/>
            <a:ext cx="1261872" cy="749807"/>
          </a:xfrm>
          <a:custGeom>
            <a:avLst/>
            <a:gdLst>
              <a:gd name="connsiteX0" fmla="*/ 1261871 w 1261872"/>
              <a:gd name="connsiteY0" fmla="*/ 0 h 749807"/>
              <a:gd name="connsiteX1" fmla="*/ 0 w 1261872"/>
              <a:gd name="connsiteY1" fmla="*/ 583691 h 749807"/>
              <a:gd name="connsiteX2" fmla="*/ 51815 w 1261872"/>
              <a:gd name="connsiteY2" fmla="*/ 749807 h 749807"/>
              <a:gd name="connsiteX3" fmla="*/ 51815 w 1261872"/>
              <a:gd name="connsiteY3" fmla="*/ 749807 h 749807"/>
              <a:gd name="connsiteX4" fmla="*/ 1261871 w 1261872"/>
              <a:gd name="connsiteY4" fmla="*/ 333755 h 749807"/>
              <a:gd name="connsiteX5" fmla="*/ 1261871 w 1261872"/>
              <a:gd name="connsiteY5" fmla="*/ 0 h 7498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261872" h="749807">
                <a:moveTo>
                  <a:pt x="1261872" y="0"/>
                </a:moveTo>
                <a:cubicBezTo>
                  <a:pt x="565404" y="0"/>
                  <a:pt x="0" y="262127"/>
                  <a:pt x="0" y="583691"/>
                </a:cubicBezTo>
                <a:cubicBezTo>
                  <a:pt x="0" y="640079"/>
                  <a:pt x="18287" y="696467"/>
                  <a:pt x="51815" y="749807"/>
                </a:cubicBezTo>
                <a:lnTo>
                  <a:pt x="51815" y="749807"/>
                </a:lnTo>
                <a:cubicBezTo>
                  <a:pt x="211835" y="502919"/>
                  <a:pt x="704087" y="333755"/>
                  <a:pt x="1261871" y="333755"/>
                </a:cubicBezTo>
                <a:lnTo>
                  <a:pt x="1261871" y="0"/>
                </a:lnTo>
              </a:path>
            </a:pathLst>
          </a:custGeom>
          <a:solidFill>
            <a:srgbClr val="0000c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67723" y="1007110"/>
            <a:ext cx="1274572" cy="1644904"/>
          </a:xfrm>
          <a:custGeom>
            <a:avLst/>
            <a:gdLst>
              <a:gd name="connsiteX0" fmla="*/ 1268221 w 1274572"/>
              <a:gd name="connsiteY0" fmla="*/ 6350 h 1644904"/>
              <a:gd name="connsiteX1" fmla="*/ 6350 w 1274572"/>
              <a:gd name="connsiteY1" fmla="*/ 590041 h 1644904"/>
              <a:gd name="connsiteX2" fmla="*/ 6350 w 1274572"/>
              <a:gd name="connsiteY2" fmla="*/ 922273 h 1644904"/>
              <a:gd name="connsiteX3" fmla="*/ 847598 w 1274572"/>
              <a:gd name="connsiteY3" fmla="*/ 1472438 h 1644904"/>
              <a:gd name="connsiteX4" fmla="*/ 847598 w 1274572"/>
              <a:gd name="connsiteY4" fmla="*/ 1638554 h 1644904"/>
              <a:gd name="connsiteX5" fmla="*/ 1268221 w 1274572"/>
              <a:gd name="connsiteY5" fmla="*/ 1339850 h 1644904"/>
              <a:gd name="connsiteX6" fmla="*/ 847598 w 1274572"/>
              <a:gd name="connsiteY6" fmla="*/ 972566 h 1644904"/>
              <a:gd name="connsiteX7" fmla="*/ 847598 w 1274572"/>
              <a:gd name="connsiteY7" fmla="*/ 1138682 h 1644904"/>
              <a:gd name="connsiteX8" fmla="*/ 58165 w 1274572"/>
              <a:gd name="connsiteY8" fmla="*/ 756157 h 1644904"/>
              <a:gd name="connsiteX9" fmla="*/ 58165 w 1274572"/>
              <a:gd name="connsiteY9" fmla="*/ 756157 h 1644904"/>
              <a:gd name="connsiteX10" fmla="*/ 1268221 w 1274572"/>
              <a:gd name="connsiteY10" fmla="*/ 340105 h 1644904"/>
              <a:gd name="connsiteX11" fmla="*/ 1268221 w 1274572"/>
              <a:gd name="connsiteY11" fmla="*/ 6350 h 16449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274572" h="1644904">
                <a:moveTo>
                  <a:pt x="1268222" y="6350"/>
                </a:moveTo>
                <a:cubicBezTo>
                  <a:pt x="571754" y="6350"/>
                  <a:pt x="6350" y="268477"/>
                  <a:pt x="6350" y="590041"/>
                </a:cubicBezTo>
                <a:lnTo>
                  <a:pt x="6350" y="922273"/>
                </a:lnTo>
                <a:cubicBezTo>
                  <a:pt x="6350" y="1169161"/>
                  <a:pt x="343154" y="1390141"/>
                  <a:pt x="847598" y="1472438"/>
                </a:cubicBezTo>
                <a:lnTo>
                  <a:pt x="847598" y="1638554"/>
                </a:lnTo>
                <a:lnTo>
                  <a:pt x="1268221" y="1339850"/>
                </a:lnTo>
                <a:lnTo>
                  <a:pt x="847598" y="972566"/>
                </a:lnTo>
                <a:lnTo>
                  <a:pt x="847598" y="1138682"/>
                </a:lnTo>
                <a:cubicBezTo>
                  <a:pt x="466598" y="1077722"/>
                  <a:pt x="173990" y="934466"/>
                  <a:pt x="58165" y="756157"/>
                </a:cubicBezTo>
                <a:lnTo>
                  <a:pt x="58165" y="756157"/>
                </a:lnTo>
                <a:cubicBezTo>
                  <a:pt x="218185" y="509269"/>
                  <a:pt x="710437" y="340105"/>
                  <a:pt x="1268221" y="340105"/>
                </a:cubicBezTo>
                <a:lnTo>
                  <a:pt x="1268221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767723" y="1590802"/>
            <a:ext cx="64515" cy="178815"/>
          </a:xfrm>
          <a:custGeom>
            <a:avLst/>
            <a:gdLst>
              <a:gd name="connsiteX0" fmla="*/ 6350 w 64515"/>
              <a:gd name="connsiteY0" fmla="*/ 6350 h 178815"/>
              <a:gd name="connsiteX1" fmla="*/ 58165 w 64515"/>
              <a:gd name="connsiteY1" fmla="*/ 172465 h 17881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4515" h="178815">
                <a:moveTo>
                  <a:pt x="6350" y="6350"/>
                </a:moveTo>
                <a:cubicBezTo>
                  <a:pt x="6350" y="62737"/>
                  <a:pt x="24637" y="119125"/>
                  <a:pt x="58165" y="172465"/>
                </a:cubicBez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2029595" y="1674622"/>
            <a:ext cx="3008884" cy="2342895"/>
          </a:xfrm>
          <a:custGeom>
            <a:avLst/>
            <a:gdLst>
              <a:gd name="connsiteX0" fmla="*/ 6350 w 3008884"/>
              <a:gd name="connsiteY0" fmla="*/ 6350 h 2342895"/>
              <a:gd name="connsiteX1" fmla="*/ 6350 w 3008884"/>
              <a:gd name="connsiteY1" fmla="*/ 2336545 h 2342895"/>
              <a:gd name="connsiteX2" fmla="*/ 3002534 w 3008884"/>
              <a:gd name="connsiteY2" fmla="*/ 2336545 h 2342895"/>
              <a:gd name="connsiteX3" fmla="*/ 3002534 w 3008884"/>
              <a:gd name="connsiteY3" fmla="*/ 6350 h 2342895"/>
              <a:gd name="connsiteX4" fmla="*/ 6350 w 3008884"/>
              <a:gd name="connsiteY4" fmla="*/ 6350 h 23428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08884" h="2342895">
                <a:moveTo>
                  <a:pt x="6350" y="6350"/>
                </a:moveTo>
                <a:lnTo>
                  <a:pt x="6350" y="2336545"/>
                </a:lnTo>
                <a:lnTo>
                  <a:pt x="3002534" y="2336545"/>
                </a:lnTo>
                <a:lnTo>
                  <a:pt x="3002534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182747" y="1674622"/>
            <a:ext cx="3322828" cy="2342895"/>
          </a:xfrm>
          <a:custGeom>
            <a:avLst/>
            <a:gdLst>
              <a:gd name="connsiteX0" fmla="*/ 6350 w 3322828"/>
              <a:gd name="connsiteY0" fmla="*/ 6350 h 2342895"/>
              <a:gd name="connsiteX1" fmla="*/ 6350 w 3322828"/>
              <a:gd name="connsiteY1" fmla="*/ 2336545 h 2342895"/>
              <a:gd name="connsiteX2" fmla="*/ 3316478 w 3322828"/>
              <a:gd name="connsiteY2" fmla="*/ 2336545 h 2342895"/>
              <a:gd name="connsiteX3" fmla="*/ 3316478 w 3322828"/>
              <a:gd name="connsiteY3" fmla="*/ 6350 h 2342895"/>
              <a:gd name="connsiteX4" fmla="*/ 6350 w 3322828"/>
              <a:gd name="connsiteY4" fmla="*/ 6350 h 234289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22828" h="2342895">
                <a:moveTo>
                  <a:pt x="6350" y="6350"/>
                </a:moveTo>
                <a:lnTo>
                  <a:pt x="6350" y="2336545"/>
                </a:lnTo>
                <a:lnTo>
                  <a:pt x="3316478" y="2336545"/>
                </a:lnTo>
                <a:lnTo>
                  <a:pt x="3316478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330200"/>
            <a:ext cx="6489700" cy="10287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9300" y="1663700"/>
            <a:ext cx="3022600" cy="2362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63700"/>
            <a:ext cx="3327400" cy="23622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1700" y="5308600"/>
            <a:ext cx="8420100" cy="13970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603500" y="495300"/>
            <a:ext cx="5321300" cy="1028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                <a:tab pos="114300" algn="l"/>
                <a:tab pos="12573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нормативы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стандарты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комплекс</a:t>
            </a:r>
          </a:p>
          <a:p>
            <a:pPr>
              <a:lnSpc>
                <a:spcPts val="2100"/>
              </a:lnSpc>
              <a:tabLst>
                <a:tab pos="114300" algn="l"/>
                <a:tab pos="12573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обязательных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требований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использованию</a:t>
            </a:r>
          </a:p>
          <a:p>
            <a:pPr>
              <a:lnSpc>
                <a:spcPts val="2100"/>
              </a:lnSpc>
              <a:tabLst>
                <a:tab pos="114300" algn="l"/>
                <a:tab pos="12573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природных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направленных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</a:p>
          <a:p>
            <a:pPr>
              <a:lnSpc>
                <a:spcPts val="2100"/>
              </a:lnSpc>
              <a:tabLst>
                <a:tab pos="114300" algn="l"/>
                <a:tab pos="12573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133600" y="1841500"/>
            <a:ext cx="2781300" cy="207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ПДК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загрязняющих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веществ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среде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атмосфере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		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водоемах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почве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ПДС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электромагнитного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акустического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другого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неблагоприятного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воздействия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ОПС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ПДК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характеризует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экологическую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	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ситуацию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определенной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территории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разных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масштабов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lnSpc>
                <a:spcPts val="1600"/>
              </a:lnSpc>
              <a:tabLst>
                <a:tab pos="88900" algn="l"/>
                <a:tab pos="190500" algn="l"/>
                <a:tab pos="228600" algn="l"/>
                <a:tab pos="254000" algn="l"/>
                <a:tab pos="355600" algn="l"/>
                <a:tab pos="381000" algn="l"/>
                <a:tab pos="5080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указывая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загрязнения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5295900" y="1854200"/>
            <a:ext cx="3073400" cy="213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</a:t>
            </a:r>
            <a:r>
              <a:rPr lang="en-US" altLang="zh-CN" sz="1596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ПДВ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атмосферу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ОПС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вредных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	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химических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элементов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соединений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опасности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физических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биологических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факторов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природной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ПДВ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характеризует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вредное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воздействие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определенного</a:t>
            </a:r>
            <a:r>
              <a:rPr lang="en-US" altLang="zh-CN" sz="159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источника</a:t>
            </a:r>
          </a:p>
          <a:p>
            <a:pPr>
              <a:lnSpc>
                <a:spcPts val="1900"/>
              </a:lnSpc>
              <a:tabLst>
                <a:tab pos="50800" algn="l"/>
                <a:tab pos="266700" algn="l"/>
                <a:tab pos="419100" algn="l"/>
                <a:tab pos="457200" algn="l"/>
                <a:tab pos="469900" algn="l"/>
                <a:tab pos="1016000" algn="l"/>
              </a:tabLst>
            </a:pPr>
            <a:r>
              <a:rPr lang="en-US" altLang="zh-CN" dirty="0" smtClean="0"/>
              <a:t>						</a:t>
            </a:r>
            <a:r>
              <a:rPr lang="en-US" altLang="zh-CN" sz="159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загрязнения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99100"/>
            <a:ext cx="7912100" cy="101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                <a:tab pos="203200" algn="l"/>
                <a:tab pos="279400" algn="l"/>
                <a:tab pos="317500" algn="l"/>
              </a:tabLst>
            </a:pP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строительство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эксплуатация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реконструкция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2100"/>
              </a:lnSpc>
              <a:tabLst>
                <a:tab pos="203200" algn="l"/>
                <a:tab pos="279400" algn="l"/>
                <a:tab pos="317500" algn="l"/>
              </a:tabLst>
            </a:pPr>
            <a:r>
              <a:rPr lang="en-US" altLang="zh-CN" dirty="0" smtClean="0"/>
              <a:t>			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применение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минеральных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удобрений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защиты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растительных</a:t>
            </a:r>
          </a:p>
          <a:p>
            <a:pPr>
              <a:lnSpc>
                <a:spcPts val="2100"/>
              </a:lnSpc>
              <a:tabLst>
                <a:tab pos="203200" algn="l"/>
                <a:tab pos="279400" algn="l"/>
                <a:tab pos="3175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токсических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веществ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.;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акустическое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электромагнитное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2100"/>
              </a:lnSpc>
              <a:tabLst>
                <a:tab pos="203200" algn="l"/>
                <a:tab pos="279400" algn="l"/>
                <a:tab pos="3175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неблагоприятные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воздействия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хранение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утилизация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отходов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857500" y="6578600"/>
            <a:ext cx="44831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транспортных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78873" y="1985772"/>
            <a:ext cx="2133600" cy="792480"/>
          </a:xfrm>
          <a:custGeom>
            <a:avLst/>
            <a:gdLst>
              <a:gd name="connsiteX0" fmla="*/ 0 w 2133600"/>
              <a:gd name="connsiteY0" fmla="*/ 0 h 792480"/>
              <a:gd name="connsiteX1" fmla="*/ 0 w 2133600"/>
              <a:gd name="connsiteY1" fmla="*/ 792479 h 792480"/>
              <a:gd name="connsiteX2" fmla="*/ 2133600 w 2133600"/>
              <a:gd name="connsiteY2" fmla="*/ 792479 h 792480"/>
              <a:gd name="connsiteX3" fmla="*/ 2133600 w 2133600"/>
              <a:gd name="connsiteY3" fmla="*/ 0 h 792480"/>
              <a:gd name="connsiteX4" fmla="*/ 0 w 2133600"/>
              <a:gd name="connsiteY4" fmla="*/ 0 h 792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80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72523" y="1979422"/>
            <a:ext cx="2146300" cy="805180"/>
          </a:xfrm>
          <a:custGeom>
            <a:avLst/>
            <a:gdLst>
              <a:gd name="connsiteX0" fmla="*/ 6350 w 2146300"/>
              <a:gd name="connsiteY0" fmla="*/ 6350 h 805180"/>
              <a:gd name="connsiteX1" fmla="*/ 6350 w 2146300"/>
              <a:gd name="connsiteY1" fmla="*/ 798829 h 805180"/>
              <a:gd name="connsiteX2" fmla="*/ 2139950 w 2146300"/>
              <a:gd name="connsiteY2" fmla="*/ 798829 h 805180"/>
              <a:gd name="connsiteX3" fmla="*/ 2139950 w 2146300"/>
              <a:gd name="connsiteY3" fmla="*/ 6350 h 805180"/>
              <a:gd name="connsiteX4" fmla="*/ 6350 w 2146300"/>
              <a:gd name="connsiteY4" fmla="*/ 6350 h 8051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80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12469" y="2249423"/>
            <a:ext cx="457200" cy="265176"/>
          </a:xfrm>
          <a:custGeom>
            <a:avLst/>
            <a:gdLst>
              <a:gd name="connsiteX0" fmla="*/ 342900 w 457200"/>
              <a:gd name="connsiteY0" fmla="*/ 0 h 265176"/>
              <a:gd name="connsiteX1" fmla="*/ 342900 w 457200"/>
              <a:gd name="connsiteY1" fmla="*/ 65532 h 265176"/>
              <a:gd name="connsiteX2" fmla="*/ 0 w 457200"/>
              <a:gd name="connsiteY2" fmla="*/ 65532 h 265176"/>
              <a:gd name="connsiteX3" fmla="*/ 0 w 457200"/>
              <a:gd name="connsiteY3" fmla="*/ 198120 h 265176"/>
              <a:gd name="connsiteX4" fmla="*/ 342900 w 457200"/>
              <a:gd name="connsiteY4" fmla="*/ 198120 h 265176"/>
              <a:gd name="connsiteX5" fmla="*/ 342900 w 457200"/>
              <a:gd name="connsiteY5" fmla="*/ 265176 h 265176"/>
              <a:gd name="connsiteX6" fmla="*/ 457200 w 457200"/>
              <a:gd name="connsiteY6" fmla="*/ 132588 h 265176"/>
              <a:gd name="connsiteX7" fmla="*/ 342900 w 457200"/>
              <a:gd name="connsiteY7" fmla="*/ 0 h 265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5176">
                <a:moveTo>
                  <a:pt x="342900" y="0"/>
                </a:moveTo>
                <a:lnTo>
                  <a:pt x="342900" y="65532"/>
                </a:lnTo>
                <a:lnTo>
                  <a:pt x="0" y="65532"/>
                </a:lnTo>
                <a:lnTo>
                  <a:pt x="0" y="198120"/>
                </a:lnTo>
                <a:lnTo>
                  <a:pt x="342900" y="198120"/>
                </a:lnTo>
                <a:lnTo>
                  <a:pt x="342900" y="265176"/>
                </a:lnTo>
                <a:lnTo>
                  <a:pt x="457200" y="132588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06119" y="2243073"/>
            <a:ext cx="469900" cy="277876"/>
          </a:xfrm>
          <a:custGeom>
            <a:avLst/>
            <a:gdLst>
              <a:gd name="connsiteX0" fmla="*/ 349250 w 469900"/>
              <a:gd name="connsiteY0" fmla="*/ 6350 h 277876"/>
              <a:gd name="connsiteX1" fmla="*/ 349250 w 469900"/>
              <a:gd name="connsiteY1" fmla="*/ 71882 h 277876"/>
              <a:gd name="connsiteX2" fmla="*/ 6350 w 469900"/>
              <a:gd name="connsiteY2" fmla="*/ 71882 h 277876"/>
              <a:gd name="connsiteX3" fmla="*/ 6350 w 469900"/>
              <a:gd name="connsiteY3" fmla="*/ 204470 h 277876"/>
              <a:gd name="connsiteX4" fmla="*/ 349250 w 469900"/>
              <a:gd name="connsiteY4" fmla="*/ 204470 h 277876"/>
              <a:gd name="connsiteX5" fmla="*/ 349250 w 469900"/>
              <a:gd name="connsiteY5" fmla="*/ 271526 h 277876"/>
              <a:gd name="connsiteX6" fmla="*/ 463550 w 469900"/>
              <a:gd name="connsiteY6" fmla="*/ 138938 h 277876"/>
              <a:gd name="connsiteX7" fmla="*/ 349250 w 469900"/>
              <a:gd name="connsiteY7" fmla="*/ 6350 h 2778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7876">
                <a:moveTo>
                  <a:pt x="349250" y="6350"/>
                </a:moveTo>
                <a:lnTo>
                  <a:pt x="349250" y="71882"/>
                </a:lnTo>
                <a:lnTo>
                  <a:pt x="6350" y="71882"/>
                </a:lnTo>
                <a:lnTo>
                  <a:pt x="6350" y="204470"/>
                </a:lnTo>
                <a:lnTo>
                  <a:pt x="349250" y="204470"/>
                </a:lnTo>
                <a:lnTo>
                  <a:pt x="349250" y="271526"/>
                </a:lnTo>
                <a:lnTo>
                  <a:pt x="463550" y="138938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9670" y="1985772"/>
            <a:ext cx="2133600" cy="792480"/>
          </a:xfrm>
          <a:custGeom>
            <a:avLst/>
            <a:gdLst>
              <a:gd name="connsiteX0" fmla="*/ 0 w 2133600"/>
              <a:gd name="connsiteY0" fmla="*/ 0 h 792480"/>
              <a:gd name="connsiteX1" fmla="*/ 0 w 2133600"/>
              <a:gd name="connsiteY1" fmla="*/ 792479 h 792480"/>
              <a:gd name="connsiteX2" fmla="*/ 2133600 w 2133600"/>
              <a:gd name="connsiteY2" fmla="*/ 792479 h 792480"/>
              <a:gd name="connsiteX3" fmla="*/ 2133600 w 2133600"/>
              <a:gd name="connsiteY3" fmla="*/ 0 h 792480"/>
              <a:gd name="connsiteX4" fmla="*/ 0 w 2133600"/>
              <a:gd name="connsiteY4" fmla="*/ 0 h 7924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80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3320" y="1979422"/>
            <a:ext cx="2146300" cy="805180"/>
          </a:xfrm>
          <a:custGeom>
            <a:avLst/>
            <a:gdLst>
              <a:gd name="connsiteX0" fmla="*/ 6350 w 2146300"/>
              <a:gd name="connsiteY0" fmla="*/ 6350 h 805180"/>
              <a:gd name="connsiteX1" fmla="*/ 6350 w 2146300"/>
              <a:gd name="connsiteY1" fmla="*/ 798829 h 805180"/>
              <a:gd name="connsiteX2" fmla="*/ 2139950 w 2146300"/>
              <a:gd name="connsiteY2" fmla="*/ 798829 h 805180"/>
              <a:gd name="connsiteX3" fmla="*/ 2139950 w 2146300"/>
              <a:gd name="connsiteY3" fmla="*/ 6350 h 805180"/>
              <a:gd name="connsiteX4" fmla="*/ 6350 w 2146300"/>
              <a:gd name="connsiteY4" fmla="*/ 6350 h 8051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80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03270" y="2249423"/>
            <a:ext cx="457200" cy="265176"/>
          </a:xfrm>
          <a:custGeom>
            <a:avLst/>
            <a:gdLst>
              <a:gd name="connsiteX0" fmla="*/ 342900 w 457200"/>
              <a:gd name="connsiteY0" fmla="*/ 0 h 265176"/>
              <a:gd name="connsiteX1" fmla="*/ 342900 w 457200"/>
              <a:gd name="connsiteY1" fmla="*/ 65532 h 265176"/>
              <a:gd name="connsiteX2" fmla="*/ 0 w 457200"/>
              <a:gd name="connsiteY2" fmla="*/ 65532 h 265176"/>
              <a:gd name="connsiteX3" fmla="*/ 0 w 457200"/>
              <a:gd name="connsiteY3" fmla="*/ 198120 h 265176"/>
              <a:gd name="connsiteX4" fmla="*/ 342900 w 457200"/>
              <a:gd name="connsiteY4" fmla="*/ 198120 h 265176"/>
              <a:gd name="connsiteX5" fmla="*/ 342900 w 457200"/>
              <a:gd name="connsiteY5" fmla="*/ 265176 h 265176"/>
              <a:gd name="connsiteX6" fmla="*/ 457200 w 457200"/>
              <a:gd name="connsiteY6" fmla="*/ 132588 h 265176"/>
              <a:gd name="connsiteX7" fmla="*/ 342900 w 457200"/>
              <a:gd name="connsiteY7" fmla="*/ 0 h 265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5176">
                <a:moveTo>
                  <a:pt x="342900" y="0"/>
                </a:moveTo>
                <a:lnTo>
                  <a:pt x="342900" y="65532"/>
                </a:lnTo>
                <a:lnTo>
                  <a:pt x="0" y="65532"/>
                </a:lnTo>
                <a:lnTo>
                  <a:pt x="0" y="198120"/>
                </a:lnTo>
                <a:lnTo>
                  <a:pt x="342900" y="198120"/>
                </a:lnTo>
                <a:lnTo>
                  <a:pt x="342900" y="265176"/>
                </a:lnTo>
                <a:lnTo>
                  <a:pt x="457200" y="132588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96920" y="2243073"/>
            <a:ext cx="469900" cy="277876"/>
          </a:xfrm>
          <a:custGeom>
            <a:avLst/>
            <a:gdLst>
              <a:gd name="connsiteX0" fmla="*/ 349250 w 469900"/>
              <a:gd name="connsiteY0" fmla="*/ 6350 h 277876"/>
              <a:gd name="connsiteX1" fmla="*/ 349250 w 469900"/>
              <a:gd name="connsiteY1" fmla="*/ 71882 h 277876"/>
              <a:gd name="connsiteX2" fmla="*/ 6350 w 469900"/>
              <a:gd name="connsiteY2" fmla="*/ 71882 h 277876"/>
              <a:gd name="connsiteX3" fmla="*/ 6350 w 469900"/>
              <a:gd name="connsiteY3" fmla="*/ 204470 h 277876"/>
              <a:gd name="connsiteX4" fmla="*/ 349250 w 469900"/>
              <a:gd name="connsiteY4" fmla="*/ 204470 h 277876"/>
              <a:gd name="connsiteX5" fmla="*/ 349250 w 469900"/>
              <a:gd name="connsiteY5" fmla="*/ 271526 h 277876"/>
              <a:gd name="connsiteX6" fmla="*/ 463550 w 469900"/>
              <a:gd name="connsiteY6" fmla="*/ 138938 h 277876"/>
              <a:gd name="connsiteX7" fmla="*/ 349250 w 469900"/>
              <a:gd name="connsiteY7" fmla="*/ 6350 h 2778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7876">
                <a:moveTo>
                  <a:pt x="349250" y="6350"/>
                </a:moveTo>
                <a:lnTo>
                  <a:pt x="349250" y="71882"/>
                </a:lnTo>
                <a:lnTo>
                  <a:pt x="6350" y="71882"/>
                </a:lnTo>
                <a:lnTo>
                  <a:pt x="6350" y="204470"/>
                </a:lnTo>
                <a:lnTo>
                  <a:pt x="349250" y="204470"/>
                </a:lnTo>
                <a:lnTo>
                  <a:pt x="349250" y="271526"/>
                </a:lnTo>
                <a:lnTo>
                  <a:pt x="463550" y="138938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60470" y="1720595"/>
            <a:ext cx="2895600" cy="1322832"/>
          </a:xfrm>
          <a:custGeom>
            <a:avLst/>
            <a:gdLst>
              <a:gd name="connsiteX0" fmla="*/ 0 w 2895600"/>
              <a:gd name="connsiteY0" fmla="*/ 0 h 1322832"/>
              <a:gd name="connsiteX1" fmla="*/ 0 w 2895600"/>
              <a:gd name="connsiteY1" fmla="*/ 1322832 h 1322832"/>
              <a:gd name="connsiteX2" fmla="*/ 2895599 w 2895600"/>
              <a:gd name="connsiteY2" fmla="*/ 1322832 h 1322832"/>
              <a:gd name="connsiteX3" fmla="*/ 2895599 w 2895600"/>
              <a:gd name="connsiteY3" fmla="*/ 0 h 1322832"/>
              <a:gd name="connsiteX4" fmla="*/ 0 w 2895600"/>
              <a:gd name="connsiteY4" fmla="*/ 0 h 1322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95600" h="1322832">
                <a:moveTo>
                  <a:pt x="0" y="0"/>
                </a:moveTo>
                <a:lnTo>
                  <a:pt x="0" y="1322832"/>
                </a:lnTo>
                <a:lnTo>
                  <a:pt x="2895599" y="1322832"/>
                </a:lnTo>
                <a:lnTo>
                  <a:pt x="289559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4120" y="1714245"/>
            <a:ext cx="2908300" cy="1335532"/>
          </a:xfrm>
          <a:custGeom>
            <a:avLst/>
            <a:gdLst>
              <a:gd name="connsiteX0" fmla="*/ 6350 w 2908300"/>
              <a:gd name="connsiteY0" fmla="*/ 6350 h 1335532"/>
              <a:gd name="connsiteX1" fmla="*/ 6350 w 2908300"/>
              <a:gd name="connsiteY1" fmla="*/ 1329182 h 1335532"/>
              <a:gd name="connsiteX2" fmla="*/ 2901949 w 2908300"/>
              <a:gd name="connsiteY2" fmla="*/ 1329182 h 1335532"/>
              <a:gd name="connsiteX3" fmla="*/ 2901949 w 2908300"/>
              <a:gd name="connsiteY3" fmla="*/ 6350 h 1335532"/>
              <a:gd name="connsiteX4" fmla="*/ 6350 w 2908300"/>
              <a:gd name="connsiteY4" fmla="*/ 6350 h 13355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08300" h="1335532">
                <a:moveTo>
                  <a:pt x="6350" y="6350"/>
                </a:moveTo>
                <a:lnTo>
                  <a:pt x="6350" y="1329182"/>
                </a:lnTo>
                <a:lnTo>
                  <a:pt x="2901949" y="1329182"/>
                </a:lnTo>
                <a:lnTo>
                  <a:pt x="290194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78873" y="3572255"/>
            <a:ext cx="2133600" cy="792479"/>
          </a:xfrm>
          <a:custGeom>
            <a:avLst/>
            <a:gdLst>
              <a:gd name="connsiteX0" fmla="*/ 0 w 2133600"/>
              <a:gd name="connsiteY0" fmla="*/ 0 h 792479"/>
              <a:gd name="connsiteX1" fmla="*/ 0 w 2133600"/>
              <a:gd name="connsiteY1" fmla="*/ 792479 h 792479"/>
              <a:gd name="connsiteX2" fmla="*/ 2133600 w 2133600"/>
              <a:gd name="connsiteY2" fmla="*/ 792479 h 792479"/>
              <a:gd name="connsiteX3" fmla="*/ 2133600 w 2133600"/>
              <a:gd name="connsiteY3" fmla="*/ 0 h 792479"/>
              <a:gd name="connsiteX4" fmla="*/ 0 w 2133600"/>
              <a:gd name="connsiteY4" fmla="*/ 0 h 7924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79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72523" y="3565905"/>
            <a:ext cx="2146300" cy="805179"/>
          </a:xfrm>
          <a:custGeom>
            <a:avLst/>
            <a:gdLst>
              <a:gd name="connsiteX0" fmla="*/ 6350 w 2146300"/>
              <a:gd name="connsiteY0" fmla="*/ 6350 h 805179"/>
              <a:gd name="connsiteX1" fmla="*/ 6350 w 2146300"/>
              <a:gd name="connsiteY1" fmla="*/ 798829 h 805179"/>
              <a:gd name="connsiteX2" fmla="*/ 2139950 w 2146300"/>
              <a:gd name="connsiteY2" fmla="*/ 798829 h 805179"/>
              <a:gd name="connsiteX3" fmla="*/ 2139950 w 2146300"/>
              <a:gd name="connsiteY3" fmla="*/ 6350 h 805179"/>
              <a:gd name="connsiteX4" fmla="*/ 6350 w 2146300"/>
              <a:gd name="connsiteY4" fmla="*/ 6350 h 8051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79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12469" y="3837432"/>
            <a:ext cx="457200" cy="262128"/>
          </a:xfrm>
          <a:custGeom>
            <a:avLst/>
            <a:gdLst>
              <a:gd name="connsiteX0" fmla="*/ 342900 w 457200"/>
              <a:gd name="connsiteY0" fmla="*/ 0 h 262128"/>
              <a:gd name="connsiteX1" fmla="*/ 342900 w 457200"/>
              <a:gd name="connsiteY1" fmla="*/ 65532 h 262128"/>
              <a:gd name="connsiteX2" fmla="*/ 0 w 457200"/>
              <a:gd name="connsiteY2" fmla="*/ 65532 h 262128"/>
              <a:gd name="connsiteX3" fmla="*/ 0 w 457200"/>
              <a:gd name="connsiteY3" fmla="*/ 196596 h 262128"/>
              <a:gd name="connsiteX4" fmla="*/ 342900 w 457200"/>
              <a:gd name="connsiteY4" fmla="*/ 196596 h 262128"/>
              <a:gd name="connsiteX5" fmla="*/ 342900 w 457200"/>
              <a:gd name="connsiteY5" fmla="*/ 262127 h 262128"/>
              <a:gd name="connsiteX6" fmla="*/ 457200 w 457200"/>
              <a:gd name="connsiteY6" fmla="*/ 131064 h 262128"/>
              <a:gd name="connsiteX7" fmla="*/ 342900 w 457200"/>
              <a:gd name="connsiteY7" fmla="*/ 0 h 2621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2128">
                <a:moveTo>
                  <a:pt x="342900" y="0"/>
                </a:moveTo>
                <a:lnTo>
                  <a:pt x="342900" y="65532"/>
                </a:lnTo>
                <a:lnTo>
                  <a:pt x="0" y="65532"/>
                </a:lnTo>
                <a:lnTo>
                  <a:pt x="0" y="196596"/>
                </a:lnTo>
                <a:lnTo>
                  <a:pt x="342900" y="196596"/>
                </a:lnTo>
                <a:lnTo>
                  <a:pt x="342900" y="262127"/>
                </a:lnTo>
                <a:lnTo>
                  <a:pt x="457200" y="131064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06119" y="3831082"/>
            <a:ext cx="469900" cy="274828"/>
          </a:xfrm>
          <a:custGeom>
            <a:avLst/>
            <a:gdLst>
              <a:gd name="connsiteX0" fmla="*/ 349250 w 469900"/>
              <a:gd name="connsiteY0" fmla="*/ 6350 h 274828"/>
              <a:gd name="connsiteX1" fmla="*/ 349250 w 469900"/>
              <a:gd name="connsiteY1" fmla="*/ 71882 h 274828"/>
              <a:gd name="connsiteX2" fmla="*/ 6350 w 469900"/>
              <a:gd name="connsiteY2" fmla="*/ 71882 h 274828"/>
              <a:gd name="connsiteX3" fmla="*/ 6350 w 469900"/>
              <a:gd name="connsiteY3" fmla="*/ 202946 h 274828"/>
              <a:gd name="connsiteX4" fmla="*/ 349250 w 469900"/>
              <a:gd name="connsiteY4" fmla="*/ 202946 h 274828"/>
              <a:gd name="connsiteX5" fmla="*/ 349250 w 469900"/>
              <a:gd name="connsiteY5" fmla="*/ 268477 h 274828"/>
              <a:gd name="connsiteX6" fmla="*/ 463550 w 469900"/>
              <a:gd name="connsiteY6" fmla="*/ 137414 h 274828"/>
              <a:gd name="connsiteX7" fmla="*/ 349250 w 469900"/>
              <a:gd name="connsiteY7" fmla="*/ 6350 h 274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4828">
                <a:moveTo>
                  <a:pt x="349250" y="6350"/>
                </a:moveTo>
                <a:lnTo>
                  <a:pt x="349250" y="71882"/>
                </a:lnTo>
                <a:lnTo>
                  <a:pt x="6350" y="71882"/>
                </a:lnTo>
                <a:lnTo>
                  <a:pt x="6350" y="202946"/>
                </a:lnTo>
                <a:lnTo>
                  <a:pt x="349250" y="202946"/>
                </a:lnTo>
                <a:lnTo>
                  <a:pt x="349250" y="268477"/>
                </a:lnTo>
                <a:lnTo>
                  <a:pt x="463550" y="137414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9670" y="3572255"/>
            <a:ext cx="2133600" cy="792479"/>
          </a:xfrm>
          <a:custGeom>
            <a:avLst/>
            <a:gdLst>
              <a:gd name="connsiteX0" fmla="*/ 0 w 2133600"/>
              <a:gd name="connsiteY0" fmla="*/ 0 h 792479"/>
              <a:gd name="connsiteX1" fmla="*/ 0 w 2133600"/>
              <a:gd name="connsiteY1" fmla="*/ 792479 h 792479"/>
              <a:gd name="connsiteX2" fmla="*/ 2133600 w 2133600"/>
              <a:gd name="connsiteY2" fmla="*/ 792479 h 792479"/>
              <a:gd name="connsiteX3" fmla="*/ 2133600 w 2133600"/>
              <a:gd name="connsiteY3" fmla="*/ 0 h 792479"/>
              <a:gd name="connsiteX4" fmla="*/ 0 w 2133600"/>
              <a:gd name="connsiteY4" fmla="*/ 0 h 7924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79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3320" y="3565905"/>
            <a:ext cx="2146300" cy="805179"/>
          </a:xfrm>
          <a:custGeom>
            <a:avLst/>
            <a:gdLst>
              <a:gd name="connsiteX0" fmla="*/ 6350 w 2146300"/>
              <a:gd name="connsiteY0" fmla="*/ 6350 h 805179"/>
              <a:gd name="connsiteX1" fmla="*/ 6350 w 2146300"/>
              <a:gd name="connsiteY1" fmla="*/ 798829 h 805179"/>
              <a:gd name="connsiteX2" fmla="*/ 2139950 w 2146300"/>
              <a:gd name="connsiteY2" fmla="*/ 798829 h 805179"/>
              <a:gd name="connsiteX3" fmla="*/ 2139950 w 2146300"/>
              <a:gd name="connsiteY3" fmla="*/ 6350 h 805179"/>
              <a:gd name="connsiteX4" fmla="*/ 6350 w 2146300"/>
              <a:gd name="connsiteY4" fmla="*/ 6350 h 8051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79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03270" y="3837432"/>
            <a:ext cx="457200" cy="262128"/>
          </a:xfrm>
          <a:custGeom>
            <a:avLst/>
            <a:gdLst>
              <a:gd name="connsiteX0" fmla="*/ 342900 w 457200"/>
              <a:gd name="connsiteY0" fmla="*/ 0 h 262128"/>
              <a:gd name="connsiteX1" fmla="*/ 342900 w 457200"/>
              <a:gd name="connsiteY1" fmla="*/ 65532 h 262128"/>
              <a:gd name="connsiteX2" fmla="*/ 0 w 457200"/>
              <a:gd name="connsiteY2" fmla="*/ 65532 h 262128"/>
              <a:gd name="connsiteX3" fmla="*/ 0 w 457200"/>
              <a:gd name="connsiteY3" fmla="*/ 196596 h 262128"/>
              <a:gd name="connsiteX4" fmla="*/ 342900 w 457200"/>
              <a:gd name="connsiteY4" fmla="*/ 196596 h 262128"/>
              <a:gd name="connsiteX5" fmla="*/ 342900 w 457200"/>
              <a:gd name="connsiteY5" fmla="*/ 262127 h 262128"/>
              <a:gd name="connsiteX6" fmla="*/ 457200 w 457200"/>
              <a:gd name="connsiteY6" fmla="*/ 131064 h 262128"/>
              <a:gd name="connsiteX7" fmla="*/ 342900 w 457200"/>
              <a:gd name="connsiteY7" fmla="*/ 0 h 2621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2128">
                <a:moveTo>
                  <a:pt x="342900" y="0"/>
                </a:moveTo>
                <a:lnTo>
                  <a:pt x="342900" y="65532"/>
                </a:lnTo>
                <a:lnTo>
                  <a:pt x="0" y="65532"/>
                </a:lnTo>
                <a:lnTo>
                  <a:pt x="0" y="196596"/>
                </a:lnTo>
                <a:lnTo>
                  <a:pt x="342900" y="196596"/>
                </a:lnTo>
                <a:lnTo>
                  <a:pt x="342900" y="262127"/>
                </a:lnTo>
                <a:lnTo>
                  <a:pt x="457200" y="131064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96920" y="3831082"/>
            <a:ext cx="469900" cy="274828"/>
          </a:xfrm>
          <a:custGeom>
            <a:avLst/>
            <a:gdLst>
              <a:gd name="connsiteX0" fmla="*/ 349250 w 469900"/>
              <a:gd name="connsiteY0" fmla="*/ 6350 h 274828"/>
              <a:gd name="connsiteX1" fmla="*/ 349250 w 469900"/>
              <a:gd name="connsiteY1" fmla="*/ 71882 h 274828"/>
              <a:gd name="connsiteX2" fmla="*/ 6350 w 469900"/>
              <a:gd name="connsiteY2" fmla="*/ 71882 h 274828"/>
              <a:gd name="connsiteX3" fmla="*/ 6350 w 469900"/>
              <a:gd name="connsiteY3" fmla="*/ 202946 h 274828"/>
              <a:gd name="connsiteX4" fmla="*/ 349250 w 469900"/>
              <a:gd name="connsiteY4" fmla="*/ 202946 h 274828"/>
              <a:gd name="connsiteX5" fmla="*/ 349250 w 469900"/>
              <a:gd name="connsiteY5" fmla="*/ 268477 h 274828"/>
              <a:gd name="connsiteX6" fmla="*/ 463550 w 469900"/>
              <a:gd name="connsiteY6" fmla="*/ 137414 h 274828"/>
              <a:gd name="connsiteX7" fmla="*/ 349250 w 469900"/>
              <a:gd name="connsiteY7" fmla="*/ 6350 h 274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4828">
                <a:moveTo>
                  <a:pt x="349250" y="6350"/>
                </a:moveTo>
                <a:lnTo>
                  <a:pt x="349250" y="71882"/>
                </a:lnTo>
                <a:lnTo>
                  <a:pt x="6350" y="71882"/>
                </a:lnTo>
                <a:lnTo>
                  <a:pt x="6350" y="202946"/>
                </a:lnTo>
                <a:lnTo>
                  <a:pt x="349250" y="202946"/>
                </a:lnTo>
                <a:lnTo>
                  <a:pt x="349250" y="268477"/>
                </a:lnTo>
                <a:lnTo>
                  <a:pt x="463550" y="137414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60470" y="3308603"/>
            <a:ext cx="2895600" cy="1319784"/>
          </a:xfrm>
          <a:custGeom>
            <a:avLst/>
            <a:gdLst>
              <a:gd name="connsiteX0" fmla="*/ 0 w 2895600"/>
              <a:gd name="connsiteY0" fmla="*/ 0 h 1319784"/>
              <a:gd name="connsiteX1" fmla="*/ 0 w 2895600"/>
              <a:gd name="connsiteY1" fmla="*/ 1319784 h 1319784"/>
              <a:gd name="connsiteX2" fmla="*/ 2895599 w 2895600"/>
              <a:gd name="connsiteY2" fmla="*/ 1319784 h 1319784"/>
              <a:gd name="connsiteX3" fmla="*/ 2895599 w 2895600"/>
              <a:gd name="connsiteY3" fmla="*/ 0 h 1319784"/>
              <a:gd name="connsiteX4" fmla="*/ 0 w 2895600"/>
              <a:gd name="connsiteY4" fmla="*/ 0 h 13197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95600" h="1319784">
                <a:moveTo>
                  <a:pt x="0" y="0"/>
                </a:moveTo>
                <a:lnTo>
                  <a:pt x="0" y="1319784"/>
                </a:lnTo>
                <a:lnTo>
                  <a:pt x="2895599" y="1319784"/>
                </a:lnTo>
                <a:lnTo>
                  <a:pt x="289559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4120" y="3302253"/>
            <a:ext cx="2908300" cy="1332484"/>
          </a:xfrm>
          <a:custGeom>
            <a:avLst/>
            <a:gdLst>
              <a:gd name="connsiteX0" fmla="*/ 6350 w 2908300"/>
              <a:gd name="connsiteY0" fmla="*/ 6350 h 1332484"/>
              <a:gd name="connsiteX1" fmla="*/ 6350 w 2908300"/>
              <a:gd name="connsiteY1" fmla="*/ 1326134 h 1332484"/>
              <a:gd name="connsiteX2" fmla="*/ 2901949 w 2908300"/>
              <a:gd name="connsiteY2" fmla="*/ 1326134 h 1332484"/>
              <a:gd name="connsiteX3" fmla="*/ 2901949 w 2908300"/>
              <a:gd name="connsiteY3" fmla="*/ 6350 h 1332484"/>
              <a:gd name="connsiteX4" fmla="*/ 6350 w 2908300"/>
              <a:gd name="connsiteY4" fmla="*/ 6350 h 13324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08300" h="1332484">
                <a:moveTo>
                  <a:pt x="6350" y="6350"/>
                </a:moveTo>
                <a:lnTo>
                  <a:pt x="6350" y="1326134"/>
                </a:lnTo>
                <a:lnTo>
                  <a:pt x="2901949" y="1326134"/>
                </a:lnTo>
                <a:lnTo>
                  <a:pt x="290194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78873" y="5158740"/>
            <a:ext cx="2133600" cy="792479"/>
          </a:xfrm>
          <a:custGeom>
            <a:avLst/>
            <a:gdLst>
              <a:gd name="connsiteX0" fmla="*/ 0 w 2133600"/>
              <a:gd name="connsiteY0" fmla="*/ 0 h 792479"/>
              <a:gd name="connsiteX1" fmla="*/ 0 w 2133600"/>
              <a:gd name="connsiteY1" fmla="*/ 792479 h 792479"/>
              <a:gd name="connsiteX2" fmla="*/ 2133600 w 2133600"/>
              <a:gd name="connsiteY2" fmla="*/ 792479 h 792479"/>
              <a:gd name="connsiteX3" fmla="*/ 2133600 w 2133600"/>
              <a:gd name="connsiteY3" fmla="*/ 0 h 792479"/>
              <a:gd name="connsiteX4" fmla="*/ 0 w 2133600"/>
              <a:gd name="connsiteY4" fmla="*/ 0 h 7924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79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072523" y="5152390"/>
            <a:ext cx="2146300" cy="805179"/>
          </a:xfrm>
          <a:custGeom>
            <a:avLst/>
            <a:gdLst>
              <a:gd name="connsiteX0" fmla="*/ 6350 w 2146300"/>
              <a:gd name="connsiteY0" fmla="*/ 6350 h 805179"/>
              <a:gd name="connsiteX1" fmla="*/ 6350 w 2146300"/>
              <a:gd name="connsiteY1" fmla="*/ 798829 h 805179"/>
              <a:gd name="connsiteX2" fmla="*/ 2139950 w 2146300"/>
              <a:gd name="connsiteY2" fmla="*/ 798829 h 805179"/>
              <a:gd name="connsiteX3" fmla="*/ 2139950 w 2146300"/>
              <a:gd name="connsiteY3" fmla="*/ 6350 h 805179"/>
              <a:gd name="connsiteX4" fmla="*/ 6350 w 2146300"/>
              <a:gd name="connsiteY4" fmla="*/ 6350 h 8051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79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12469" y="5422391"/>
            <a:ext cx="457200" cy="265176"/>
          </a:xfrm>
          <a:custGeom>
            <a:avLst/>
            <a:gdLst>
              <a:gd name="connsiteX0" fmla="*/ 342900 w 457200"/>
              <a:gd name="connsiteY0" fmla="*/ 0 h 265176"/>
              <a:gd name="connsiteX1" fmla="*/ 342900 w 457200"/>
              <a:gd name="connsiteY1" fmla="*/ 67055 h 265176"/>
              <a:gd name="connsiteX2" fmla="*/ 0 w 457200"/>
              <a:gd name="connsiteY2" fmla="*/ 67055 h 265176"/>
              <a:gd name="connsiteX3" fmla="*/ 0 w 457200"/>
              <a:gd name="connsiteY3" fmla="*/ 199644 h 265176"/>
              <a:gd name="connsiteX4" fmla="*/ 342900 w 457200"/>
              <a:gd name="connsiteY4" fmla="*/ 199644 h 265176"/>
              <a:gd name="connsiteX5" fmla="*/ 342900 w 457200"/>
              <a:gd name="connsiteY5" fmla="*/ 265176 h 265176"/>
              <a:gd name="connsiteX6" fmla="*/ 457200 w 457200"/>
              <a:gd name="connsiteY6" fmla="*/ 132588 h 265176"/>
              <a:gd name="connsiteX7" fmla="*/ 342900 w 457200"/>
              <a:gd name="connsiteY7" fmla="*/ 0 h 265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5176">
                <a:moveTo>
                  <a:pt x="342900" y="0"/>
                </a:moveTo>
                <a:lnTo>
                  <a:pt x="342900" y="67055"/>
                </a:lnTo>
                <a:lnTo>
                  <a:pt x="0" y="67055"/>
                </a:lnTo>
                <a:lnTo>
                  <a:pt x="0" y="199644"/>
                </a:lnTo>
                <a:lnTo>
                  <a:pt x="342900" y="199644"/>
                </a:lnTo>
                <a:lnTo>
                  <a:pt x="342900" y="265176"/>
                </a:lnTo>
                <a:lnTo>
                  <a:pt x="457200" y="132588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206119" y="5416041"/>
            <a:ext cx="469900" cy="277876"/>
          </a:xfrm>
          <a:custGeom>
            <a:avLst/>
            <a:gdLst>
              <a:gd name="connsiteX0" fmla="*/ 349250 w 469900"/>
              <a:gd name="connsiteY0" fmla="*/ 6350 h 277876"/>
              <a:gd name="connsiteX1" fmla="*/ 349250 w 469900"/>
              <a:gd name="connsiteY1" fmla="*/ 73405 h 277876"/>
              <a:gd name="connsiteX2" fmla="*/ 6350 w 469900"/>
              <a:gd name="connsiteY2" fmla="*/ 73405 h 277876"/>
              <a:gd name="connsiteX3" fmla="*/ 6350 w 469900"/>
              <a:gd name="connsiteY3" fmla="*/ 205994 h 277876"/>
              <a:gd name="connsiteX4" fmla="*/ 349250 w 469900"/>
              <a:gd name="connsiteY4" fmla="*/ 205994 h 277876"/>
              <a:gd name="connsiteX5" fmla="*/ 349250 w 469900"/>
              <a:gd name="connsiteY5" fmla="*/ 271526 h 277876"/>
              <a:gd name="connsiteX6" fmla="*/ 463550 w 469900"/>
              <a:gd name="connsiteY6" fmla="*/ 138938 h 277876"/>
              <a:gd name="connsiteX7" fmla="*/ 349250 w 469900"/>
              <a:gd name="connsiteY7" fmla="*/ 6350 h 2778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7876">
                <a:moveTo>
                  <a:pt x="349250" y="6350"/>
                </a:moveTo>
                <a:lnTo>
                  <a:pt x="349250" y="73405"/>
                </a:lnTo>
                <a:lnTo>
                  <a:pt x="6350" y="73405"/>
                </a:lnTo>
                <a:lnTo>
                  <a:pt x="6350" y="205994"/>
                </a:lnTo>
                <a:lnTo>
                  <a:pt x="349250" y="205994"/>
                </a:lnTo>
                <a:lnTo>
                  <a:pt x="349250" y="271526"/>
                </a:lnTo>
                <a:lnTo>
                  <a:pt x="463550" y="138938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9670" y="5158740"/>
            <a:ext cx="2133600" cy="792479"/>
          </a:xfrm>
          <a:custGeom>
            <a:avLst/>
            <a:gdLst>
              <a:gd name="connsiteX0" fmla="*/ 0 w 2133600"/>
              <a:gd name="connsiteY0" fmla="*/ 0 h 792479"/>
              <a:gd name="connsiteX1" fmla="*/ 0 w 2133600"/>
              <a:gd name="connsiteY1" fmla="*/ 792479 h 792479"/>
              <a:gd name="connsiteX2" fmla="*/ 2133600 w 2133600"/>
              <a:gd name="connsiteY2" fmla="*/ 792479 h 792479"/>
              <a:gd name="connsiteX3" fmla="*/ 2133600 w 2133600"/>
              <a:gd name="connsiteY3" fmla="*/ 0 h 792479"/>
              <a:gd name="connsiteX4" fmla="*/ 0 w 2133600"/>
              <a:gd name="connsiteY4" fmla="*/ 0 h 7924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33600" h="792479">
                <a:moveTo>
                  <a:pt x="0" y="0"/>
                </a:moveTo>
                <a:lnTo>
                  <a:pt x="0" y="792479"/>
                </a:lnTo>
                <a:lnTo>
                  <a:pt x="2133600" y="792479"/>
                </a:lnTo>
                <a:lnTo>
                  <a:pt x="213360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663320" y="5152390"/>
            <a:ext cx="2146300" cy="805179"/>
          </a:xfrm>
          <a:custGeom>
            <a:avLst/>
            <a:gdLst>
              <a:gd name="connsiteX0" fmla="*/ 6350 w 2146300"/>
              <a:gd name="connsiteY0" fmla="*/ 6350 h 805179"/>
              <a:gd name="connsiteX1" fmla="*/ 6350 w 2146300"/>
              <a:gd name="connsiteY1" fmla="*/ 798829 h 805179"/>
              <a:gd name="connsiteX2" fmla="*/ 2139950 w 2146300"/>
              <a:gd name="connsiteY2" fmla="*/ 798829 h 805179"/>
              <a:gd name="connsiteX3" fmla="*/ 2139950 w 2146300"/>
              <a:gd name="connsiteY3" fmla="*/ 6350 h 805179"/>
              <a:gd name="connsiteX4" fmla="*/ 6350 w 2146300"/>
              <a:gd name="connsiteY4" fmla="*/ 6350 h 8051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46300" h="805179">
                <a:moveTo>
                  <a:pt x="6350" y="6350"/>
                </a:moveTo>
                <a:lnTo>
                  <a:pt x="6350" y="798829"/>
                </a:lnTo>
                <a:lnTo>
                  <a:pt x="2139950" y="798829"/>
                </a:lnTo>
                <a:lnTo>
                  <a:pt x="213995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803270" y="5422391"/>
            <a:ext cx="457200" cy="265176"/>
          </a:xfrm>
          <a:custGeom>
            <a:avLst/>
            <a:gdLst>
              <a:gd name="connsiteX0" fmla="*/ 342900 w 457200"/>
              <a:gd name="connsiteY0" fmla="*/ 0 h 265176"/>
              <a:gd name="connsiteX1" fmla="*/ 342900 w 457200"/>
              <a:gd name="connsiteY1" fmla="*/ 67055 h 265176"/>
              <a:gd name="connsiteX2" fmla="*/ 0 w 457200"/>
              <a:gd name="connsiteY2" fmla="*/ 67055 h 265176"/>
              <a:gd name="connsiteX3" fmla="*/ 0 w 457200"/>
              <a:gd name="connsiteY3" fmla="*/ 199644 h 265176"/>
              <a:gd name="connsiteX4" fmla="*/ 342900 w 457200"/>
              <a:gd name="connsiteY4" fmla="*/ 199644 h 265176"/>
              <a:gd name="connsiteX5" fmla="*/ 342900 w 457200"/>
              <a:gd name="connsiteY5" fmla="*/ 265176 h 265176"/>
              <a:gd name="connsiteX6" fmla="*/ 457200 w 457200"/>
              <a:gd name="connsiteY6" fmla="*/ 132588 h 265176"/>
              <a:gd name="connsiteX7" fmla="*/ 342900 w 457200"/>
              <a:gd name="connsiteY7" fmla="*/ 0 h 2651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265176">
                <a:moveTo>
                  <a:pt x="342900" y="0"/>
                </a:moveTo>
                <a:lnTo>
                  <a:pt x="342900" y="67055"/>
                </a:lnTo>
                <a:lnTo>
                  <a:pt x="0" y="67055"/>
                </a:lnTo>
                <a:lnTo>
                  <a:pt x="0" y="199644"/>
                </a:lnTo>
                <a:lnTo>
                  <a:pt x="342900" y="199644"/>
                </a:lnTo>
                <a:lnTo>
                  <a:pt x="342900" y="265176"/>
                </a:lnTo>
                <a:lnTo>
                  <a:pt x="457200" y="132588"/>
                </a:lnTo>
                <a:lnTo>
                  <a:pt x="34290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5796920" y="5416041"/>
            <a:ext cx="469900" cy="277876"/>
          </a:xfrm>
          <a:custGeom>
            <a:avLst/>
            <a:gdLst>
              <a:gd name="connsiteX0" fmla="*/ 349250 w 469900"/>
              <a:gd name="connsiteY0" fmla="*/ 6350 h 277876"/>
              <a:gd name="connsiteX1" fmla="*/ 349250 w 469900"/>
              <a:gd name="connsiteY1" fmla="*/ 73405 h 277876"/>
              <a:gd name="connsiteX2" fmla="*/ 6350 w 469900"/>
              <a:gd name="connsiteY2" fmla="*/ 73405 h 277876"/>
              <a:gd name="connsiteX3" fmla="*/ 6350 w 469900"/>
              <a:gd name="connsiteY3" fmla="*/ 205994 h 277876"/>
              <a:gd name="connsiteX4" fmla="*/ 349250 w 469900"/>
              <a:gd name="connsiteY4" fmla="*/ 205994 h 277876"/>
              <a:gd name="connsiteX5" fmla="*/ 349250 w 469900"/>
              <a:gd name="connsiteY5" fmla="*/ 271526 h 277876"/>
              <a:gd name="connsiteX6" fmla="*/ 463550 w 469900"/>
              <a:gd name="connsiteY6" fmla="*/ 138938 h 277876"/>
              <a:gd name="connsiteX7" fmla="*/ 349250 w 469900"/>
              <a:gd name="connsiteY7" fmla="*/ 6350 h 2778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69900" h="277876">
                <a:moveTo>
                  <a:pt x="349250" y="6350"/>
                </a:moveTo>
                <a:lnTo>
                  <a:pt x="349250" y="73405"/>
                </a:lnTo>
                <a:lnTo>
                  <a:pt x="6350" y="73405"/>
                </a:lnTo>
                <a:lnTo>
                  <a:pt x="6350" y="205994"/>
                </a:lnTo>
                <a:lnTo>
                  <a:pt x="349250" y="205994"/>
                </a:lnTo>
                <a:lnTo>
                  <a:pt x="349250" y="271526"/>
                </a:lnTo>
                <a:lnTo>
                  <a:pt x="463550" y="138938"/>
                </a:lnTo>
                <a:lnTo>
                  <a:pt x="3492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60470" y="4893564"/>
            <a:ext cx="2895600" cy="1322832"/>
          </a:xfrm>
          <a:custGeom>
            <a:avLst/>
            <a:gdLst>
              <a:gd name="connsiteX0" fmla="*/ 0 w 2895600"/>
              <a:gd name="connsiteY0" fmla="*/ 0 h 1322832"/>
              <a:gd name="connsiteX1" fmla="*/ 0 w 2895600"/>
              <a:gd name="connsiteY1" fmla="*/ 1322832 h 1322832"/>
              <a:gd name="connsiteX2" fmla="*/ 2895599 w 2895600"/>
              <a:gd name="connsiteY2" fmla="*/ 1322832 h 1322832"/>
              <a:gd name="connsiteX3" fmla="*/ 2895599 w 2895600"/>
              <a:gd name="connsiteY3" fmla="*/ 0 h 1322832"/>
              <a:gd name="connsiteX4" fmla="*/ 0 w 2895600"/>
              <a:gd name="connsiteY4" fmla="*/ 0 h 1322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95600" h="1322832">
                <a:moveTo>
                  <a:pt x="0" y="0"/>
                </a:moveTo>
                <a:lnTo>
                  <a:pt x="0" y="1322832"/>
                </a:lnTo>
                <a:lnTo>
                  <a:pt x="2895599" y="1322832"/>
                </a:lnTo>
                <a:lnTo>
                  <a:pt x="289559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4120" y="4887214"/>
            <a:ext cx="2908300" cy="1335532"/>
          </a:xfrm>
          <a:custGeom>
            <a:avLst/>
            <a:gdLst>
              <a:gd name="connsiteX0" fmla="*/ 6350 w 2908300"/>
              <a:gd name="connsiteY0" fmla="*/ 6350 h 1335532"/>
              <a:gd name="connsiteX1" fmla="*/ 6350 w 2908300"/>
              <a:gd name="connsiteY1" fmla="*/ 1329182 h 1335532"/>
              <a:gd name="connsiteX2" fmla="*/ 2901949 w 2908300"/>
              <a:gd name="connsiteY2" fmla="*/ 1329182 h 1335532"/>
              <a:gd name="connsiteX3" fmla="*/ 2901949 w 2908300"/>
              <a:gd name="connsiteY3" fmla="*/ 6350 h 1335532"/>
              <a:gd name="connsiteX4" fmla="*/ 6350 w 2908300"/>
              <a:gd name="connsiteY4" fmla="*/ 6350 h 13355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08300" h="1335532">
                <a:moveTo>
                  <a:pt x="6350" y="6350"/>
                </a:moveTo>
                <a:lnTo>
                  <a:pt x="6350" y="1329182"/>
                </a:lnTo>
                <a:lnTo>
                  <a:pt x="2901949" y="1329182"/>
                </a:lnTo>
                <a:lnTo>
                  <a:pt x="290194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11300" y="508000"/>
            <a:ext cx="7645400" cy="157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444500" algn="l"/>
                <a:tab pos="48387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Европейский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</a:p>
          <a:p>
            <a:pPr>
              <a:lnSpc>
                <a:spcPts val="3800"/>
              </a:lnSpc>
              <a:tabLst>
                <a:tab pos="444500" algn="l"/>
                <a:tab pos="4838700" algn="l"/>
              </a:tabLst>
            </a:pP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природоохранного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444500" algn="l"/>
                <a:tab pos="4838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загрязнений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68400" y="2222500"/>
            <a:ext cx="1739900" cy="336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Великобритания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Франция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835400" y="2222500"/>
            <a:ext cx="1778000" cy="336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                <a:tab pos="50800" algn="l"/>
                <a:tab pos="152400" algn="l"/>
              </a:tabLst>
            </a:pP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контролирующее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50800" algn="l"/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стимулирующее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50800" algn="l"/>
                <a:tab pos="1524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направляющее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6350000" y="2235200"/>
            <a:ext cx="2336800" cy="3644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охране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ландшафтном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планировании</a:t>
            </a:r>
            <a:r>
              <a:rPr lang="en-US" altLang="zh-CN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555370" y="574548"/>
            <a:ext cx="3360420" cy="457200"/>
          </a:xfrm>
          <a:custGeom>
            <a:avLst/>
            <a:gdLst>
              <a:gd name="connsiteX0" fmla="*/ 0 w 3360420"/>
              <a:gd name="connsiteY0" fmla="*/ 0 h 457200"/>
              <a:gd name="connsiteX1" fmla="*/ 0 w 3360420"/>
              <a:gd name="connsiteY1" fmla="*/ 457199 h 457200"/>
              <a:gd name="connsiteX2" fmla="*/ 3360420 w 3360420"/>
              <a:gd name="connsiteY2" fmla="*/ 457199 h 457200"/>
              <a:gd name="connsiteX3" fmla="*/ 3360420 w 3360420"/>
              <a:gd name="connsiteY3" fmla="*/ 0 h 457200"/>
              <a:gd name="connsiteX4" fmla="*/ 0 w 3360420"/>
              <a:gd name="connsiteY4" fmla="*/ 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360420" h="457200">
                <a:moveTo>
                  <a:pt x="0" y="0"/>
                </a:moveTo>
                <a:lnTo>
                  <a:pt x="0" y="457199"/>
                </a:lnTo>
                <a:lnTo>
                  <a:pt x="3360420" y="457199"/>
                </a:lnTo>
                <a:lnTo>
                  <a:pt x="336042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5113" y="1260347"/>
            <a:ext cx="1920240" cy="685800"/>
          </a:xfrm>
          <a:custGeom>
            <a:avLst/>
            <a:gdLst>
              <a:gd name="connsiteX0" fmla="*/ 0 w 1920240"/>
              <a:gd name="connsiteY0" fmla="*/ 0 h 685800"/>
              <a:gd name="connsiteX1" fmla="*/ 0 w 1920240"/>
              <a:gd name="connsiteY1" fmla="*/ 685800 h 685800"/>
              <a:gd name="connsiteX2" fmla="*/ 1920240 w 1920240"/>
              <a:gd name="connsiteY2" fmla="*/ 685800 h 685800"/>
              <a:gd name="connsiteX3" fmla="*/ 1920240 w 1920240"/>
              <a:gd name="connsiteY3" fmla="*/ 0 h 685800"/>
              <a:gd name="connsiteX4" fmla="*/ 0 w 1920240"/>
              <a:gd name="connsiteY4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20240" h="685800">
                <a:moveTo>
                  <a:pt x="0" y="0"/>
                </a:moveTo>
                <a:lnTo>
                  <a:pt x="0" y="685800"/>
                </a:lnTo>
                <a:lnTo>
                  <a:pt x="1920240" y="685800"/>
                </a:lnTo>
                <a:lnTo>
                  <a:pt x="192024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68763" y="1253997"/>
            <a:ext cx="1932940" cy="698500"/>
          </a:xfrm>
          <a:custGeom>
            <a:avLst/>
            <a:gdLst>
              <a:gd name="connsiteX0" fmla="*/ 6350 w 1932940"/>
              <a:gd name="connsiteY0" fmla="*/ 6350 h 698500"/>
              <a:gd name="connsiteX1" fmla="*/ 6350 w 1932940"/>
              <a:gd name="connsiteY1" fmla="*/ 692150 h 698500"/>
              <a:gd name="connsiteX2" fmla="*/ 1926590 w 1932940"/>
              <a:gd name="connsiteY2" fmla="*/ 692150 h 698500"/>
              <a:gd name="connsiteX3" fmla="*/ 1926590 w 1932940"/>
              <a:gd name="connsiteY3" fmla="*/ 6350 h 698500"/>
              <a:gd name="connsiteX4" fmla="*/ 6350 w 1932940"/>
              <a:gd name="connsiteY4" fmla="*/ 6350 h 698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32940" h="698500">
                <a:moveTo>
                  <a:pt x="6350" y="6350"/>
                </a:moveTo>
                <a:lnTo>
                  <a:pt x="6350" y="692150"/>
                </a:lnTo>
                <a:lnTo>
                  <a:pt x="1926590" y="692150"/>
                </a:lnTo>
                <a:lnTo>
                  <a:pt x="192659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15390" y="1146047"/>
            <a:ext cx="5280659" cy="1028700"/>
          </a:xfrm>
          <a:custGeom>
            <a:avLst/>
            <a:gdLst>
              <a:gd name="connsiteX0" fmla="*/ 0 w 5280659"/>
              <a:gd name="connsiteY0" fmla="*/ 0 h 1028700"/>
              <a:gd name="connsiteX1" fmla="*/ 0 w 5280659"/>
              <a:gd name="connsiteY1" fmla="*/ 1028700 h 1028700"/>
              <a:gd name="connsiteX2" fmla="*/ 5280659 w 5280659"/>
              <a:gd name="connsiteY2" fmla="*/ 1028700 h 1028700"/>
              <a:gd name="connsiteX3" fmla="*/ 5280659 w 5280659"/>
              <a:gd name="connsiteY3" fmla="*/ 0 h 1028700"/>
              <a:gd name="connsiteX4" fmla="*/ 0 w 5280659"/>
              <a:gd name="connsiteY4" fmla="*/ 0 h 1028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280659" h="1028700">
                <a:moveTo>
                  <a:pt x="0" y="0"/>
                </a:moveTo>
                <a:lnTo>
                  <a:pt x="0" y="1028700"/>
                </a:lnTo>
                <a:lnTo>
                  <a:pt x="5280659" y="1028700"/>
                </a:lnTo>
                <a:lnTo>
                  <a:pt x="5280659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09040" y="1139697"/>
            <a:ext cx="5293359" cy="1041400"/>
          </a:xfrm>
          <a:custGeom>
            <a:avLst/>
            <a:gdLst>
              <a:gd name="connsiteX0" fmla="*/ 6350 w 5293359"/>
              <a:gd name="connsiteY0" fmla="*/ 6350 h 1041400"/>
              <a:gd name="connsiteX1" fmla="*/ 6350 w 5293359"/>
              <a:gd name="connsiteY1" fmla="*/ 1035050 h 1041400"/>
              <a:gd name="connsiteX2" fmla="*/ 5287009 w 5293359"/>
              <a:gd name="connsiteY2" fmla="*/ 1035050 h 1041400"/>
              <a:gd name="connsiteX3" fmla="*/ 5287009 w 5293359"/>
              <a:gd name="connsiteY3" fmla="*/ 6350 h 1041400"/>
              <a:gd name="connsiteX4" fmla="*/ 6350 w 5293359"/>
              <a:gd name="connsiteY4" fmla="*/ 6350 h 1041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293359" h="1041400">
                <a:moveTo>
                  <a:pt x="6350" y="6350"/>
                </a:moveTo>
                <a:lnTo>
                  <a:pt x="6350" y="1035050"/>
                </a:lnTo>
                <a:lnTo>
                  <a:pt x="5287009" y="1035050"/>
                </a:lnTo>
                <a:lnTo>
                  <a:pt x="5287009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5113" y="2403348"/>
            <a:ext cx="2080260" cy="685800"/>
          </a:xfrm>
          <a:custGeom>
            <a:avLst/>
            <a:gdLst>
              <a:gd name="connsiteX0" fmla="*/ 0 w 2080260"/>
              <a:gd name="connsiteY0" fmla="*/ 0 h 685800"/>
              <a:gd name="connsiteX1" fmla="*/ 0 w 2080260"/>
              <a:gd name="connsiteY1" fmla="*/ 685800 h 685800"/>
              <a:gd name="connsiteX2" fmla="*/ 2080260 w 2080260"/>
              <a:gd name="connsiteY2" fmla="*/ 685800 h 685800"/>
              <a:gd name="connsiteX3" fmla="*/ 2080260 w 2080260"/>
              <a:gd name="connsiteY3" fmla="*/ 0 h 685800"/>
              <a:gd name="connsiteX4" fmla="*/ 0 w 2080260"/>
              <a:gd name="connsiteY4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0260" h="685800">
                <a:moveTo>
                  <a:pt x="0" y="0"/>
                </a:moveTo>
                <a:lnTo>
                  <a:pt x="0" y="685800"/>
                </a:lnTo>
                <a:lnTo>
                  <a:pt x="2080260" y="685800"/>
                </a:lnTo>
                <a:lnTo>
                  <a:pt x="208026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68763" y="2396998"/>
            <a:ext cx="2092960" cy="698500"/>
          </a:xfrm>
          <a:custGeom>
            <a:avLst/>
            <a:gdLst>
              <a:gd name="connsiteX0" fmla="*/ 6350 w 2092960"/>
              <a:gd name="connsiteY0" fmla="*/ 6350 h 698500"/>
              <a:gd name="connsiteX1" fmla="*/ 6350 w 2092960"/>
              <a:gd name="connsiteY1" fmla="*/ 692150 h 698500"/>
              <a:gd name="connsiteX2" fmla="*/ 2086610 w 2092960"/>
              <a:gd name="connsiteY2" fmla="*/ 692150 h 698500"/>
              <a:gd name="connsiteX3" fmla="*/ 2086610 w 2092960"/>
              <a:gd name="connsiteY3" fmla="*/ 6350 h 698500"/>
              <a:gd name="connsiteX4" fmla="*/ 6350 w 2092960"/>
              <a:gd name="connsiteY4" fmla="*/ 6350 h 698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92960" h="698500">
                <a:moveTo>
                  <a:pt x="6350" y="6350"/>
                </a:moveTo>
                <a:lnTo>
                  <a:pt x="6350" y="692150"/>
                </a:lnTo>
                <a:lnTo>
                  <a:pt x="2086610" y="692150"/>
                </a:lnTo>
                <a:lnTo>
                  <a:pt x="208661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62633" y="2289048"/>
            <a:ext cx="5393435" cy="1142999"/>
          </a:xfrm>
          <a:custGeom>
            <a:avLst/>
            <a:gdLst>
              <a:gd name="connsiteX0" fmla="*/ 0 w 5393435"/>
              <a:gd name="connsiteY0" fmla="*/ 0 h 1142999"/>
              <a:gd name="connsiteX1" fmla="*/ 0 w 5393435"/>
              <a:gd name="connsiteY1" fmla="*/ 1142999 h 1142999"/>
              <a:gd name="connsiteX2" fmla="*/ 5393435 w 5393435"/>
              <a:gd name="connsiteY2" fmla="*/ 1142999 h 1142999"/>
              <a:gd name="connsiteX3" fmla="*/ 5393435 w 5393435"/>
              <a:gd name="connsiteY3" fmla="*/ 0 h 1142999"/>
              <a:gd name="connsiteX4" fmla="*/ 0 w 5393435"/>
              <a:gd name="connsiteY4" fmla="*/ 0 h 1142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93435" h="1142999">
                <a:moveTo>
                  <a:pt x="0" y="0"/>
                </a:moveTo>
                <a:lnTo>
                  <a:pt x="0" y="1142999"/>
                </a:lnTo>
                <a:lnTo>
                  <a:pt x="5393435" y="1142999"/>
                </a:lnTo>
                <a:lnTo>
                  <a:pt x="5393435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56283" y="2282698"/>
            <a:ext cx="5406135" cy="1155699"/>
          </a:xfrm>
          <a:custGeom>
            <a:avLst/>
            <a:gdLst>
              <a:gd name="connsiteX0" fmla="*/ 6350 w 5406135"/>
              <a:gd name="connsiteY0" fmla="*/ 6350 h 1155699"/>
              <a:gd name="connsiteX1" fmla="*/ 6350 w 5406135"/>
              <a:gd name="connsiteY1" fmla="*/ 1149349 h 1155699"/>
              <a:gd name="connsiteX2" fmla="*/ 5399785 w 5406135"/>
              <a:gd name="connsiteY2" fmla="*/ 1149349 h 1155699"/>
              <a:gd name="connsiteX3" fmla="*/ 5399785 w 5406135"/>
              <a:gd name="connsiteY3" fmla="*/ 6350 h 1155699"/>
              <a:gd name="connsiteX4" fmla="*/ 6350 w 5406135"/>
              <a:gd name="connsiteY4" fmla="*/ 6350 h 11556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06135" h="1155699">
                <a:moveTo>
                  <a:pt x="6350" y="6350"/>
                </a:moveTo>
                <a:lnTo>
                  <a:pt x="6350" y="1149349"/>
                </a:lnTo>
                <a:lnTo>
                  <a:pt x="5399785" y="1149349"/>
                </a:lnTo>
                <a:lnTo>
                  <a:pt x="5399785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5113" y="3659123"/>
            <a:ext cx="2080260" cy="685800"/>
          </a:xfrm>
          <a:custGeom>
            <a:avLst/>
            <a:gdLst>
              <a:gd name="connsiteX0" fmla="*/ 0 w 2080260"/>
              <a:gd name="connsiteY0" fmla="*/ 0 h 685800"/>
              <a:gd name="connsiteX1" fmla="*/ 0 w 2080260"/>
              <a:gd name="connsiteY1" fmla="*/ 685800 h 685800"/>
              <a:gd name="connsiteX2" fmla="*/ 2080260 w 2080260"/>
              <a:gd name="connsiteY2" fmla="*/ 685800 h 685800"/>
              <a:gd name="connsiteX3" fmla="*/ 2080260 w 2080260"/>
              <a:gd name="connsiteY3" fmla="*/ 0 h 685800"/>
              <a:gd name="connsiteX4" fmla="*/ 0 w 2080260"/>
              <a:gd name="connsiteY4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0260" h="685800">
                <a:moveTo>
                  <a:pt x="0" y="0"/>
                </a:moveTo>
                <a:lnTo>
                  <a:pt x="0" y="685800"/>
                </a:lnTo>
                <a:lnTo>
                  <a:pt x="2080260" y="685800"/>
                </a:lnTo>
                <a:lnTo>
                  <a:pt x="208026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68763" y="3652773"/>
            <a:ext cx="2092960" cy="698500"/>
          </a:xfrm>
          <a:custGeom>
            <a:avLst/>
            <a:gdLst>
              <a:gd name="connsiteX0" fmla="*/ 6350 w 2092960"/>
              <a:gd name="connsiteY0" fmla="*/ 6350 h 698500"/>
              <a:gd name="connsiteX1" fmla="*/ 6350 w 2092960"/>
              <a:gd name="connsiteY1" fmla="*/ 692150 h 698500"/>
              <a:gd name="connsiteX2" fmla="*/ 2086610 w 2092960"/>
              <a:gd name="connsiteY2" fmla="*/ 692150 h 698500"/>
              <a:gd name="connsiteX3" fmla="*/ 2086610 w 2092960"/>
              <a:gd name="connsiteY3" fmla="*/ 6350 h 698500"/>
              <a:gd name="connsiteX4" fmla="*/ 6350 w 2092960"/>
              <a:gd name="connsiteY4" fmla="*/ 6350 h 698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92960" h="698500">
                <a:moveTo>
                  <a:pt x="6350" y="6350"/>
                </a:moveTo>
                <a:lnTo>
                  <a:pt x="6350" y="692150"/>
                </a:lnTo>
                <a:lnTo>
                  <a:pt x="2086610" y="692150"/>
                </a:lnTo>
                <a:lnTo>
                  <a:pt x="208661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62633" y="3544823"/>
            <a:ext cx="5393435" cy="1028700"/>
          </a:xfrm>
          <a:custGeom>
            <a:avLst/>
            <a:gdLst>
              <a:gd name="connsiteX0" fmla="*/ 0 w 5393435"/>
              <a:gd name="connsiteY0" fmla="*/ 0 h 1028700"/>
              <a:gd name="connsiteX1" fmla="*/ 0 w 5393435"/>
              <a:gd name="connsiteY1" fmla="*/ 1028700 h 1028700"/>
              <a:gd name="connsiteX2" fmla="*/ 5393435 w 5393435"/>
              <a:gd name="connsiteY2" fmla="*/ 1028700 h 1028700"/>
              <a:gd name="connsiteX3" fmla="*/ 5393435 w 5393435"/>
              <a:gd name="connsiteY3" fmla="*/ 0 h 1028700"/>
              <a:gd name="connsiteX4" fmla="*/ 0 w 5393435"/>
              <a:gd name="connsiteY4" fmla="*/ 0 h 1028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93435" h="1028700">
                <a:moveTo>
                  <a:pt x="0" y="0"/>
                </a:moveTo>
                <a:lnTo>
                  <a:pt x="0" y="1028700"/>
                </a:lnTo>
                <a:lnTo>
                  <a:pt x="5393435" y="1028700"/>
                </a:lnTo>
                <a:lnTo>
                  <a:pt x="5393435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56283" y="3538473"/>
            <a:ext cx="5406135" cy="1041400"/>
          </a:xfrm>
          <a:custGeom>
            <a:avLst/>
            <a:gdLst>
              <a:gd name="connsiteX0" fmla="*/ 6350 w 5406135"/>
              <a:gd name="connsiteY0" fmla="*/ 6350 h 1041400"/>
              <a:gd name="connsiteX1" fmla="*/ 6350 w 5406135"/>
              <a:gd name="connsiteY1" fmla="*/ 1035050 h 1041400"/>
              <a:gd name="connsiteX2" fmla="*/ 5399785 w 5406135"/>
              <a:gd name="connsiteY2" fmla="*/ 1035050 h 1041400"/>
              <a:gd name="connsiteX3" fmla="*/ 5399785 w 5406135"/>
              <a:gd name="connsiteY3" fmla="*/ 6350 h 1041400"/>
              <a:gd name="connsiteX4" fmla="*/ 6350 w 5406135"/>
              <a:gd name="connsiteY4" fmla="*/ 6350 h 1041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06135" h="1041400">
                <a:moveTo>
                  <a:pt x="6350" y="6350"/>
                </a:moveTo>
                <a:lnTo>
                  <a:pt x="6350" y="1035050"/>
                </a:lnTo>
                <a:lnTo>
                  <a:pt x="5399785" y="1035050"/>
                </a:lnTo>
                <a:lnTo>
                  <a:pt x="5399785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5113" y="4806696"/>
            <a:ext cx="2080260" cy="685800"/>
          </a:xfrm>
          <a:custGeom>
            <a:avLst/>
            <a:gdLst>
              <a:gd name="connsiteX0" fmla="*/ 0 w 2080260"/>
              <a:gd name="connsiteY0" fmla="*/ 0 h 685800"/>
              <a:gd name="connsiteX1" fmla="*/ 0 w 2080260"/>
              <a:gd name="connsiteY1" fmla="*/ 685800 h 685800"/>
              <a:gd name="connsiteX2" fmla="*/ 2080260 w 2080260"/>
              <a:gd name="connsiteY2" fmla="*/ 685800 h 685800"/>
              <a:gd name="connsiteX3" fmla="*/ 2080260 w 2080260"/>
              <a:gd name="connsiteY3" fmla="*/ 0 h 685800"/>
              <a:gd name="connsiteX4" fmla="*/ 0 w 2080260"/>
              <a:gd name="connsiteY4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0260" h="685800">
                <a:moveTo>
                  <a:pt x="0" y="0"/>
                </a:moveTo>
                <a:lnTo>
                  <a:pt x="0" y="685800"/>
                </a:lnTo>
                <a:lnTo>
                  <a:pt x="2080260" y="685800"/>
                </a:lnTo>
                <a:lnTo>
                  <a:pt x="208026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68763" y="4800346"/>
            <a:ext cx="2092960" cy="698500"/>
          </a:xfrm>
          <a:custGeom>
            <a:avLst/>
            <a:gdLst>
              <a:gd name="connsiteX0" fmla="*/ 6350 w 2092960"/>
              <a:gd name="connsiteY0" fmla="*/ 6350 h 698500"/>
              <a:gd name="connsiteX1" fmla="*/ 6350 w 2092960"/>
              <a:gd name="connsiteY1" fmla="*/ 692150 h 698500"/>
              <a:gd name="connsiteX2" fmla="*/ 2086610 w 2092960"/>
              <a:gd name="connsiteY2" fmla="*/ 692150 h 698500"/>
              <a:gd name="connsiteX3" fmla="*/ 2086610 w 2092960"/>
              <a:gd name="connsiteY3" fmla="*/ 6350 h 698500"/>
              <a:gd name="connsiteX4" fmla="*/ 6350 w 2092960"/>
              <a:gd name="connsiteY4" fmla="*/ 6350 h 698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92960" h="698500">
                <a:moveTo>
                  <a:pt x="6350" y="6350"/>
                </a:moveTo>
                <a:lnTo>
                  <a:pt x="6350" y="692150"/>
                </a:lnTo>
                <a:lnTo>
                  <a:pt x="2086610" y="692150"/>
                </a:lnTo>
                <a:lnTo>
                  <a:pt x="208661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62633" y="4692396"/>
            <a:ext cx="5393435" cy="1028700"/>
          </a:xfrm>
          <a:custGeom>
            <a:avLst/>
            <a:gdLst>
              <a:gd name="connsiteX0" fmla="*/ 0 w 5393435"/>
              <a:gd name="connsiteY0" fmla="*/ 0 h 1028700"/>
              <a:gd name="connsiteX1" fmla="*/ 0 w 5393435"/>
              <a:gd name="connsiteY1" fmla="*/ 1028700 h 1028700"/>
              <a:gd name="connsiteX2" fmla="*/ 5393435 w 5393435"/>
              <a:gd name="connsiteY2" fmla="*/ 1028700 h 1028700"/>
              <a:gd name="connsiteX3" fmla="*/ 5393435 w 5393435"/>
              <a:gd name="connsiteY3" fmla="*/ 0 h 1028700"/>
              <a:gd name="connsiteX4" fmla="*/ 0 w 5393435"/>
              <a:gd name="connsiteY4" fmla="*/ 0 h 1028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93435" h="1028700">
                <a:moveTo>
                  <a:pt x="0" y="0"/>
                </a:moveTo>
                <a:lnTo>
                  <a:pt x="0" y="1028700"/>
                </a:lnTo>
                <a:lnTo>
                  <a:pt x="5393435" y="1028700"/>
                </a:lnTo>
                <a:lnTo>
                  <a:pt x="5393435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56283" y="4686046"/>
            <a:ext cx="5406135" cy="1041400"/>
          </a:xfrm>
          <a:custGeom>
            <a:avLst/>
            <a:gdLst>
              <a:gd name="connsiteX0" fmla="*/ 6350 w 5406135"/>
              <a:gd name="connsiteY0" fmla="*/ 6350 h 1041400"/>
              <a:gd name="connsiteX1" fmla="*/ 6350 w 5406135"/>
              <a:gd name="connsiteY1" fmla="*/ 1035050 h 1041400"/>
              <a:gd name="connsiteX2" fmla="*/ 5399785 w 5406135"/>
              <a:gd name="connsiteY2" fmla="*/ 1035050 h 1041400"/>
              <a:gd name="connsiteX3" fmla="*/ 5399785 w 5406135"/>
              <a:gd name="connsiteY3" fmla="*/ 6350 h 1041400"/>
              <a:gd name="connsiteX4" fmla="*/ 6350 w 5406135"/>
              <a:gd name="connsiteY4" fmla="*/ 6350 h 1041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06135" h="1041400">
                <a:moveTo>
                  <a:pt x="6350" y="6350"/>
                </a:moveTo>
                <a:lnTo>
                  <a:pt x="6350" y="1035050"/>
                </a:lnTo>
                <a:lnTo>
                  <a:pt x="5399785" y="1035050"/>
                </a:lnTo>
                <a:lnTo>
                  <a:pt x="5399785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5113" y="6063996"/>
            <a:ext cx="2080260" cy="685799"/>
          </a:xfrm>
          <a:custGeom>
            <a:avLst/>
            <a:gdLst>
              <a:gd name="connsiteX0" fmla="*/ 0 w 2080260"/>
              <a:gd name="connsiteY0" fmla="*/ 0 h 685799"/>
              <a:gd name="connsiteX1" fmla="*/ 0 w 2080260"/>
              <a:gd name="connsiteY1" fmla="*/ 685799 h 685799"/>
              <a:gd name="connsiteX2" fmla="*/ 2080260 w 2080260"/>
              <a:gd name="connsiteY2" fmla="*/ 685799 h 685799"/>
              <a:gd name="connsiteX3" fmla="*/ 2080260 w 2080260"/>
              <a:gd name="connsiteY3" fmla="*/ 0 h 685799"/>
              <a:gd name="connsiteX4" fmla="*/ 0 w 2080260"/>
              <a:gd name="connsiteY4" fmla="*/ 0 h 6857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0260" h="685799">
                <a:moveTo>
                  <a:pt x="0" y="0"/>
                </a:moveTo>
                <a:lnTo>
                  <a:pt x="0" y="685799"/>
                </a:lnTo>
                <a:lnTo>
                  <a:pt x="2080260" y="685799"/>
                </a:lnTo>
                <a:lnTo>
                  <a:pt x="2080260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68763" y="6057646"/>
            <a:ext cx="2092960" cy="698499"/>
          </a:xfrm>
          <a:custGeom>
            <a:avLst/>
            <a:gdLst>
              <a:gd name="connsiteX0" fmla="*/ 6350 w 2092960"/>
              <a:gd name="connsiteY0" fmla="*/ 6350 h 698499"/>
              <a:gd name="connsiteX1" fmla="*/ 6350 w 2092960"/>
              <a:gd name="connsiteY1" fmla="*/ 692149 h 698499"/>
              <a:gd name="connsiteX2" fmla="*/ 2086610 w 2092960"/>
              <a:gd name="connsiteY2" fmla="*/ 692149 h 698499"/>
              <a:gd name="connsiteX3" fmla="*/ 2086610 w 2092960"/>
              <a:gd name="connsiteY3" fmla="*/ 6350 h 698499"/>
              <a:gd name="connsiteX4" fmla="*/ 6350 w 2092960"/>
              <a:gd name="connsiteY4" fmla="*/ 6350 h 698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92960" h="698499">
                <a:moveTo>
                  <a:pt x="6350" y="6350"/>
                </a:moveTo>
                <a:lnTo>
                  <a:pt x="6350" y="692149"/>
                </a:lnTo>
                <a:lnTo>
                  <a:pt x="2086610" y="692149"/>
                </a:lnTo>
                <a:lnTo>
                  <a:pt x="2086610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62633" y="5835396"/>
            <a:ext cx="5393435" cy="1371599"/>
          </a:xfrm>
          <a:custGeom>
            <a:avLst/>
            <a:gdLst>
              <a:gd name="connsiteX0" fmla="*/ 0 w 5393435"/>
              <a:gd name="connsiteY0" fmla="*/ 0 h 1371599"/>
              <a:gd name="connsiteX1" fmla="*/ 0 w 5393435"/>
              <a:gd name="connsiteY1" fmla="*/ 1371599 h 1371599"/>
              <a:gd name="connsiteX2" fmla="*/ 5393435 w 5393435"/>
              <a:gd name="connsiteY2" fmla="*/ 1371599 h 1371599"/>
              <a:gd name="connsiteX3" fmla="*/ 5393435 w 5393435"/>
              <a:gd name="connsiteY3" fmla="*/ 0 h 1371599"/>
              <a:gd name="connsiteX4" fmla="*/ 0 w 5393435"/>
              <a:gd name="connsiteY4" fmla="*/ 0 h 13715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93435" h="1371599">
                <a:moveTo>
                  <a:pt x="0" y="0"/>
                </a:moveTo>
                <a:lnTo>
                  <a:pt x="0" y="1371599"/>
                </a:lnTo>
                <a:lnTo>
                  <a:pt x="5393435" y="1371599"/>
                </a:lnTo>
                <a:lnTo>
                  <a:pt x="5393435" y="0"/>
                </a:lnTo>
                <a:lnTo>
                  <a:pt x="0" y="0"/>
                </a:lnTo>
              </a:path>
            </a:pathLst>
          </a:custGeom>
          <a:solidFill>
            <a:srgbClr val="fff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3756283" y="5829046"/>
            <a:ext cx="5406135" cy="1384299"/>
          </a:xfrm>
          <a:custGeom>
            <a:avLst/>
            <a:gdLst>
              <a:gd name="connsiteX0" fmla="*/ 6350 w 5406135"/>
              <a:gd name="connsiteY0" fmla="*/ 6350 h 1384299"/>
              <a:gd name="connsiteX1" fmla="*/ 6350 w 5406135"/>
              <a:gd name="connsiteY1" fmla="*/ 1377949 h 1384299"/>
              <a:gd name="connsiteX2" fmla="*/ 5399785 w 5406135"/>
              <a:gd name="connsiteY2" fmla="*/ 1377949 h 1384299"/>
              <a:gd name="connsiteX3" fmla="*/ 5399785 w 5406135"/>
              <a:gd name="connsiteY3" fmla="*/ 6350 h 1384299"/>
              <a:gd name="connsiteX4" fmla="*/ 6350 w 5406135"/>
              <a:gd name="connsiteY4" fmla="*/ 6350 h 13842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406135" h="1384299">
                <a:moveTo>
                  <a:pt x="6350" y="6350"/>
                </a:moveTo>
                <a:lnTo>
                  <a:pt x="6350" y="1377949"/>
                </a:lnTo>
                <a:lnTo>
                  <a:pt x="5399785" y="1377949"/>
                </a:lnTo>
                <a:lnTo>
                  <a:pt x="5399785" y="635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4030603" y="6400546"/>
            <a:ext cx="4331715" cy="22225"/>
          </a:xfrm>
          <a:custGeom>
            <a:avLst/>
            <a:gdLst>
              <a:gd name="connsiteX0" fmla="*/ 6350 w 4331715"/>
              <a:gd name="connsiteY0" fmla="*/ 6350 h 22225"/>
              <a:gd name="connsiteX1" fmla="*/ 4325365 w 4331715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331715" h="22225">
                <a:moveTo>
                  <a:pt x="6350" y="6350"/>
                </a:moveTo>
                <a:lnTo>
                  <a:pt x="4325365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48723" y="801369"/>
            <a:ext cx="2412996" cy="22225"/>
          </a:xfrm>
          <a:custGeom>
            <a:avLst/>
            <a:gdLst>
              <a:gd name="connsiteX0" fmla="*/ 6350 w 2412996"/>
              <a:gd name="connsiteY0" fmla="*/ 6350 h 22225"/>
              <a:gd name="connsiteX1" fmla="*/ 2406647 w 2412996"/>
              <a:gd name="connsiteY1" fmla="*/ 6350 h 222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412996" h="22225">
                <a:moveTo>
                  <a:pt x="6350" y="6350"/>
                </a:moveTo>
                <a:lnTo>
                  <a:pt x="2406647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148723" y="801369"/>
            <a:ext cx="22225" cy="5611876"/>
          </a:xfrm>
          <a:custGeom>
            <a:avLst/>
            <a:gdLst>
              <a:gd name="connsiteX0" fmla="*/ 6350 w 22225"/>
              <a:gd name="connsiteY0" fmla="*/ 6350 h 5611876"/>
              <a:gd name="connsiteX1" fmla="*/ 6350 w 22225"/>
              <a:gd name="connsiteY1" fmla="*/ 5605526 h 56118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25" h="5611876">
                <a:moveTo>
                  <a:pt x="6350" y="6350"/>
                </a:moveTo>
                <a:lnTo>
                  <a:pt x="6350" y="5605526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62100"/>
            <a:ext cx="3429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705100"/>
            <a:ext cx="3429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949700"/>
            <a:ext cx="3429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5092700"/>
            <a:ext cx="3429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6350000"/>
            <a:ext cx="3429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17900" y="546100"/>
            <a:ext cx="3429000" cy="5207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78200" y="1549400"/>
            <a:ext cx="3556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6300" y="2692400"/>
            <a:ext cx="3556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16300" y="3949700"/>
            <a:ext cx="3556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16300" y="5092700"/>
            <a:ext cx="3556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6300" y="6350000"/>
            <a:ext cx="355600" cy="1016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2000" y="330200"/>
            <a:ext cx="9169400" cy="6883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9258300" y="66802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4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975100" y="698500"/>
            <a:ext cx="25019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природоохранных</a:t>
            </a:r>
          </a:p>
          <a:p>
            <a:pPr>
              <a:lnSpc>
                <a:spcPts val="1600"/>
              </a:lnSpc>
              <a:tabLst>
                <a:tab pos="63500" algn="l"/>
              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altLang="zh-CN" sz="14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Европе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765300" y="1536700"/>
            <a:ext cx="1485900" cy="516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Региональный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районный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Государственный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национальный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Международный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3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Субрегиональный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Общеевропейский</a:t>
            </a:r>
          </a:p>
          <a:p>
            <a:pPr>
              <a:lnSpc>
                <a:spcPts val="1600"/>
              </a:lnSpc>
              <a:tabLst>
                <a:tab pos="25400" algn="l"/>
                <a:tab pos="63500" algn="l"/>
                <a:tab pos="76200" algn="l"/>
                <a:tab pos="190500" algn="l"/>
                <a:tab pos="342900" algn="l"/>
                <a:tab pos="419100" algn="l"/>
              </a:tabLst>
            </a:pPr>
            <a:r>
              <a:rPr lang="en-US" altLang="zh-CN" dirty="0" smtClean="0"/>
              <a:t>						</a:t>
            </a:r>
            <a:r>
              <a:rPr lang="en-US" altLang="zh-CN" sz="1404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810000" y="1422400"/>
            <a:ext cx="5232400" cy="537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                <a:tab pos="38100" algn="l"/>
                <a:tab pos="1651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модернизация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промышленных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предприятий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современных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оборудования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наличие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контрольно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измерительной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аппаратуры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регулирование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потоков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автотранспорта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туристов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ограничения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посещения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уязвимых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2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законодательное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защищает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технологическое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чистых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оборудования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независимая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экспертиза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общественное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охрана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морских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акваторий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Концепция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флага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соглашения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международных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реках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соглашения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трансграничном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сотрудничестве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Северная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Западная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Восточная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Южная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2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Европейская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комиссия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ЕЭК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ООН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Всемирная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здравоохранения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Совет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</a:p>
          <a:p>
            <a:pPr>
              <a:lnSpc>
                <a:spcPts val="1400"/>
              </a:lnSpc>
              <a:tabLst>
                <a:tab pos="381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Здоровые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848100" y="6667500"/>
            <a:ext cx="2413000" cy="49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Зеленые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легкие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Синие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полосы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Европы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Экологический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будущего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雨林木风</cp:lastModifiedBy>
  <cp:revision>3</cp:revision>
  <dcterms:created xsi:type="dcterms:W3CDTF">2006-08-16T00:00:00Z</dcterms:created>
  <dcterms:modified xsi:type="dcterms:W3CDTF">2010-04-24T16:48:41Z</dcterms:modified>
</cp:coreProperties>
</file>